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772" r:id="rId2"/>
    <p:sldMasterId id="2147483771" r:id="rId3"/>
    <p:sldMasterId id="2147483773" r:id="rId4"/>
    <p:sldMasterId id="2147483774" r:id="rId5"/>
    <p:sldMasterId id="2147483775" r:id="rId6"/>
    <p:sldMasterId id="2147483776" r:id="rId7"/>
    <p:sldMasterId id="2147483656" r:id="rId8"/>
  </p:sldMasterIdLst>
  <p:notesMasterIdLst>
    <p:notesMasterId r:id="rId21"/>
  </p:notesMasterIdLst>
  <p:handoutMasterIdLst>
    <p:handoutMasterId r:id="rId22"/>
  </p:handoutMasterIdLst>
  <p:sldIdLst>
    <p:sldId id="307" r:id="rId9"/>
    <p:sldId id="272" r:id="rId10"/>
    <p:sldId id="322" r:id="rId11"/>
    <p:sldId id="350" r:id="rId12"/>
    <p:sldId id="366" r:id="rId13"/>
    <p:sldId id="358" r:id="rId14"/>
    <p:sldId id="360" r:id="rId15"/>
    <p:sldId id="351" r:id="rId16"/>
    <p:sldId id="368" r:id="rId17"/>
    <p:sldId id="352" r:id="rId18"/>
    <p:sldId id="370" r:id="rId19"/>
    <p:sldId id="3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A82"/>
    <a:srgbClr val="007CBC"/>
    <a:srgbClr val="1926AC"/>
    <a:srgbClr val="8B2782"/>
    <a:srgbClr val="EA1C2D"/>
    <a:srgbClr val="F89C25"/>
    <a:srgbClr val="F0AA00"/>
    <a:srgbClr val="EB9600"/>
    <a:srgbClr val="F5BE00"/>
    <a:srgbClr val="F89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6"/>
    <p:restoredTop sz="94799"/>
  </p:normalViewPr>
  <p:slideViewPr>
    <p:cSldViewPr snapToGrid="0" snapToObjects="1">
      <p:cViewPr varScale="1">
        <p:scale>
          <a:sx n="100" d="100"/>
          <a:sy n="100" d="100"/>
        </p:scale>
        <p:origin x="184" y="3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2" d="100"/>
          <a:sy n="102" d="100"/>
        </p:scale>
        <p:origin x="33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A6C8F5-29B9-5C4A-9870-694644EE2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6E054E-5E85-A940-983E-3DAB323F5C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3175DA-D3CB-954A-BE5B-903E69F214BF}" type="datetimeFigureOut">
              <a:rPr lang="en-US" smtClean="0"/>
              <a:t>10/7/20</a:t>
            </a:fld>
            <a:endParaRPr lang="en-US"/>
          </a:p>
        </p:txBody>
      </p:sp>
      <p:sp>
        <p:nvSpPr>
          <p:cNvPr id="4" name="Footer Placeholder 3">
            <a:extLst>
              <a:ext uri="{FF2B5EF4-FFF2-40B4-BE49-F238E27FC236}">
                <a16:creationId xmlns:a16="http://schemas.microsoft.com/office/drawing/2014/main" id="{D69A5332-115C-9E40-A7E5-C2AA839FAB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DB3857-11EF-754B-9CAA-3CD908DA5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40DA6-7D83-AA4E-8CD6-24C33BE25531}" type="slidenum">
              <a:rPr lang="en-US" smtClean="0"/>
              <a:t>‹#›</a:t>
            </a:fld>
            <a:endParaRPr lang="en-US"/>
          </a:p>
        </p:txBody>
      </p:sp>
    </p:spTree>
    <p:extLst>
      <p:ext uri="{BB962C8B-B14F-4D97-AF65-F5344CB8AC3E}">
        <p14:creationId xmlns:p14="http://schemas.microsoft.com/office/powerpoint/2010/main" val="107310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101D0-6735-D84D-93C2-74721C27E1FF}" type="datetimeFigureOut">
              <a:rPr lang="en-US" smtClean="0"/>
              <a:t>10/7/20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0E2EA-B763-1841-BCB6-50047D5FD56A}" type="slidenum">
              <a:rPr lang="en-US" smtClean="0"/>
              <a:t>‹#›</a:t>
            </a:fld>
            <a:endParaRPr lang="en-US"/>
          </a:p>
        </p:txBody>
      </p:sp>
    </p:spTree>
    <p:extLst>
      <p:ext uri="{BB962C8B-B14F-4D97-AF65-F5344CB8AC3E}">
        <p14:creationId xmlns:p14="http://schemas.microsoft.com/office/powerpoint/2010/main" val="360253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Roadmap</a:t>
            </a:r>
          </a:p>
        </p:txBody>
      </p:sp>
      <p:sp>
        <p:nvSpPr>
          <p:cNvPr id="4" name="Slide Number Placeholder 3"/>
          <p:cNvSpPr>
            <a:spLocks noGrp="1"/>
          </p:cNvSpPr>
          <p:nvPr>
            <p:ph type="sldNum" sz="quarter" idx="5"/>
          </p:nvPr>
        </p:nvSpPr>
        <p:spPr/>
        <p:txBody>
          <a:bodyPr/>
          <a:lstStyle/>
          <a:p>
            <a:fld id="{E2C0E2EA-B763-1841-BCB6-50047D5FD56A}" type="slidenum">
              <a:rPr lang="en-US" smtClean="0"/>
              <a:t>1</a:t>
            </a:fld>
            <a:endParaRPr lang="en-US"/>
          </a:p>
        </p:txBody>
      </p:sp>
    </p:spTree>
    <p:extLst>
      <p:ext uri="{BB962C8B-B14F-4D97-AF65-F5344CB8AC3E}">
        <p14:creationId xmlns:p14="http://schemas.microsoft.com/office/powerpoint/2010/main" val="130601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five main science strategies</a:t>
            </a:r>
          </a:p>
        </p:txBody>
      </p:sp>
      <p:sp>
        <p:nvSpPr>
          <p:cNvPr id="4" name="Slide Number Placeholder 3"/>
          <p:cNvSpPr>
            <a:spLocks noGrp="1"/>
          </p:cNvSpPr>
          <p:nvPr>
            <p:ph type="sldNum" sz="quarter" idx="5"/>
          </p:nvPr>
        </p:nvSpPr>
        <p:spPr/>
        <p:txBody>
          <a:bodyPr/>
          <a:lstStyle/>
          <a:p>
            <a:fld id="{E2C0E2EA-B763-1841-BCB6-50047D5FD56A}" type="slidenum">
              <a:rPr lang="en-US" smtClean="0"/>
              <a:t>10</a:t>
            </a:fld>
            <a:endParaRPr lang="en-US"/>
          </a:p>
        </p:txBody>
      </p:sp>
    </p:spTree>
    <p:extLst>
      <p:ext uri="{BB962C8B-B14F-4D97-AF65-F5344CB8AC3E}">
        <p14:creationId xmlns:p14="http://schemas.microsoft.com/office/powerpoint/2010/main" val="161365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have a role to play. The roadmap describes what steps need to be taken to affect change</a:t>
            </a:r>
          </a:p>
        </p:txBody>
      </p:sp>
      <p:sp>
        <p:nvSpPr>
          <p:cNvPr id="4" name="Slide Number Placeholder 3"/>
          <p:cNvSpPr>
            <a:spLocks noGrp="1"/>
          </p:cNvSpPr>
          <p:nvPr>
            <p:ph type="sldNum" sz="quarter" idx="5"/>
          </p:nvPr>
        </p:nvSpPr>
        <p:spPr/>
        <p:txBody>
          <a:bodyPr/>
          <a:lstStyle/>
          <a:p>
            <a:fld id="{E2C0E2EA-B763-1841-BCB6-50047D5FD56A}" type="slidenum">
              <a:rPr lang="en-US" smtClean="0"/>
              <a:t>11</a:t>
            </a:fld>
            <a:endParaRPr lang="en-US"/>
          </a:p>
        </p:txBody>
      </p:sp>
    </p:spTree>
    <p:extLst>
      <p:ext uri="{BB962C8B-B14F-4D97-AF65-F5344CB8AC3E}">
        <p14:creationId xmlns:p14="http://schemas.microsoft.com/office/powerpoint/2010/main" val="128795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at a crucial moment in time and it’s up to us what comes next…</a:t>
            </a:r>
          </a:p>
        </p:txBody>
      </p:sp>
      <p:sp>
        <p:nvSpPr>
          <p:cNvPr id="4" name="Slide Number Placeholder 3"/>
          <p:cNvSpPr>
            <a:spLocks noGrp="1"/>
          </p:cNvSpPr>
          <p:nvPr>
            <p:ph type="sldNum" sz="quarter" idx="5"/>
          </p:nvPr>
        </p:nvSpPr>
        <p:spPr/>
        <p:txBody>
          <a:bodyPr/>
          <a:lstStyle/>
          <a:p>
            <a:fld id="{E2C0E2EA-B763-1841-BCB6-50047D5FD56A}" type="slidenum">
              <a:rPr lang="en-US" smtClean="0"/>
              <a:t>12</a:t>
            </a:fld>
            <a:endParaRPr lang="en-US"/>
          </a:p>
        </p:txBody>
      </p:sp>
    </p:spTree>
    <p:extLst>
      <p:ext uri="{BB962C8B-B14F-4D97-AF65-F5344CB8AC3E}">
        <p14:creationId xmlns:p14="http://schemas.microsoft.com/office/powerpoint/2010/main" val="39343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consequences of COVID-19</a:t>
            </a:r>
          </a:p>
        </p:txBody>
      </p:sp>
      <p:sp>
        <p:nvSpPr>
          <p:cNvPr id="4" name="Slide Number Placeholder 3"/>
          <p:cNvSpPr>
            <a:spLocks noGrp="1"/>
          </p:cNvSpPr>
          <p:nvPr>
            <p:ph type="sldNum" sz="quarter" idx="5"/>
          </p:nvPr>
        </p:nvSpPr>
        <p:spPr/>
        <p:txBody>
          <a:bodyPr/>
          <a:lstStyle/>
          <a:p>
            <a:fld id="{E2C0E2EA-B763-1841-BCB6-50047D5FD56A}" type="slidenum">
              <a:rPr lang="en-US" smtClean="0"/>
              <a:t>2</a:t>
            </a:fld>
            <a:endParaRPr lang="en-US"/>
          </a:p>
        </p:txBody>
      </p:sp>
    </p:spTree>
    <p:extLst>
      <p:ext uri="{BB962C8B-B14F-4D97-AF65-F5344CB8AC3E}">
        <p14:creationId xmlns:p14="http://schemas.microsoft.com/office/powerpoint/2010/main" val="66269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it’s highlighted inequities, it’s also presented us with an opportunity to work together and leverage science…</a:t>
            </a:r>
          </a:p>
        </p:txBody>
      </p:sp>
      <p:sp>
        <p:nvSpPr>
          <p:cNvPr id="4" name="Slide Number Placeholder 3"/>
          <p:cNvSpPr>
            <a:spLocks noGrp="1"/>
          </p:cNvSpPr>
          <p:nvPr>
            <p:ph type="sldNum" sz="quarter" idx="5"/>
          </p:nvPr>
        </p:nvSpPr>
        <p:spPr/>
        <p:txBody>
          <a:bodyPr/>
          <a:lstStyle/>
          <a:p>
            <a:fld id="{E2C0E2EA-B763-1841-BCB6-50047D5FD56A}" type="slidenum">
              <a:rPr lang="en-US" smtClean="0"/>
              <a:t>3</a:t>
            </a:fld>
            <a:endParaRPr lang="en-US"/>
          </a:p>
        </p:txBody>
      </p:sp>
    </p:spTree>
    <p:extLst>
      <p:ext uri="{BB962C8B-B14F-4D97-AF65-F5344CB8AC3E}">
        <p14:creationId xmlns:p14="http://schemas.microsoft.com/office/powerpoint/2010/main" val="21943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comprehensive process saw hundreds of people from all over the world collaborate to determine what we need to know to recover better</a:t>
            </a:r>
          </a:p>
        </p:txBody>
      </p:sp>
      <p:sp>
        <p:nvSpPr>
          <p:cNvPr id="4" name="Slide Number Placeholder 3"/>
          <p:cNvSpPr>
            <a:spLocks noGrp="1"/>
          </p:cNvSpPr>
          <p:nvPr>
            <p:ph type="sldNum" sz="quarter" idx="5"/>
          </p:nvPr>
        </p:nvSpPr>
        <p:spPr/>
        <p:txBody>
          <a:bodyPr/>
          <a:lstStyle/>
          <a:p>
            <a:fld id="{E2C0E2EA-B763-1841-BCB6-50047D5FD56A}" type="slidenum">
              <a:rPr lang="en-US" smtClean="0"/>
              <a:t>4</a:t>
            </a:fld>
            <a:endParaRPr lang="en-US"/>
          </a:p>
        </p:txBody>
      </p:sp>
    </p:spTree>
    <p:extLst>
      <p:ext uri="{BB962C8B-B14F-4D97-AF65-F5344CB8AC3E}">
        <p14:creationId xmlns:p14="http://schemas.microsoft.com/office/powerpoint/2010/main" val="350801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Touch on what the research priorities are meant to do</a:t>
            </a:r>
          </a:p>
        </p:txBody>
      </p:sp>
      <p:sp>
        <p:nvSpPr>
          <p:cNvPr id="4" name="Slide Number Placeholder 3"/>
          <p:cNvSpPr>
            <a:spLocks noGrp="1"/>
          </p:cNvSpPr>
          <p:nvPr>
            <p:ph type="sldNum" sz="quarter" idx="5"/>
          </p:nvPr>
        </p:nvSpPr>
        <p:spPr/>
        <p:txBody>
          <a:bodyPr/>
          <a:lstStyle/>
          <a:p>
            <a:fld id="{E2C0E2EA-B763-1841-BCB6-50047D5FD56A}" type="slidenum">
              <a:rPr lang="en-US" smtClean="0"/>
              <a:t>5</a:t>
            </a:fld>
            <a:endParaRPr lang="en-US"/>
          </a:p>
        </p:txBody>
      </p:sp>
    </p:spTree>
    <p:extLst>
      <p:ext uri="{BB962C8B-B14F-4D97-AF65-F5344CB8AC3E}">
        <p14:creationId xmlns:p14="http://schemas.microsoft.com/office/powerpoint/2010/main" val="16534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this question is important</a:t>
            </a:r>
          </a:p>
        </p:txBody>
      </p:sp>
      <p:sp>
        <p:nvSpPr>
          <p:cNvPr id="4" name="Slide Number Placeholder 3"/>
          <p:cNvSpPr>
            <a:spLocks noGrp="1"/>
          </p:cNvSpPr>
          <p:nvPr>
            <p:ph type="sldNum" sz="quarter" idx="5"/>
          </p:nvPr>
        </p:nvSpPr>
        <p:spPr/>
        <p:txBody>
          <a:bodyPr/>
          <a:lstStyle/>
          <a:p>
            <a:fld id="{E2C0E2EA-B763-1841-BCB6-50047D5FD56A}" type="slidenum">
              <a:rPr lang="en-US" smtClean="0"/>
              <a:t>6</a:t>
            </a:fld>
            <a:endParaRPr lang="en-US"/>
          </a:p>
        </p:txBody>
      </p:sp>
    </p:spTree>
    <p:extLst>
      <p:ext uri="{BB962C8B-B14F-4D97-AF65-F5344CB8AC3E}">
        <p14:creationId xmlns:p14="http://schemas.microsoft.com/office/powerpoint/2010/main" val="188502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interdependence ‘the roadmap also shows how we are all connected…’</a:t>
            </a:r>
          </a:p>
        </p:txBody>
      </p:sp>
      <p:sp>
        <p:nvSpPr>
          <p:cNvPr id="4" name="Slide Number Placeholder 3"/>
          <p:cNvSpPr>
            <a:spLocks noGrp="1"/>
          </p:cNvSpPr>
          <p:nvPr>
            <p:ph type="sldNum" sz="quarter" idx="5"/>
          </p:nvPr>
        </p:nvSpPr>
        <p:spPr/>
        <p:txBody>
          <a:bodyPr/>
          <a:lstStyle/>
          <a:p>
            <a:fld id="{E2C0E2EA-B763-1841-BCB6-50047D5FD56A}" type="slidenum">
              <a:rPr lang="en-US" smtClean="0"/>
              <a:t>7</a:t>
            </a:fld>
            <a:endParaRPr lang="en-US"/>
          </a:p>
        </p:txBody>
      </p:sp>
    </p:spTree>
    <p:extLst>
      <p:ext uri="{BB962C8B-B14F-4D97-AF65-F5344CB8AC3E}">
        <p14:creationId xmlns:p14="http://schemas.microsoft.com/office/powerpoint/2010/main" val="177480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Equity resilience and sustainability must be at the forefront of all we do…</a:t>
            </a:r>
          </a:p>
        </p:txBody>
      </p:sp>
      <p:sp>
        <p:nvSpPr>
          <p:cNvPr id="4" name="Slide Number Placeholder 3"/>
          <p:cNvSpPr>
            <a:spLocks noGrp="1"/>
          </p:cNvSpPr>
          <p:nvPr>
            <p:ph type="sldNum" sz="quarter" idx="5"/>
          </p:nvPr>
        </p:nvSpPr>
        <p:spPr/>
        <p:txBody>
          <a:bodyPr/>
          <a:lstStyle/>
          <a:p>
            <a:fld id="{E2C0E2EA-B763-1841-BCB6-50047D5FD56A}" type="slidenum">
              <a:rPr lang="en-US" smtClean="0"/>
              <a:t>8</a:t>
            </a:fld>
            <a:endParaRPr lang="en-US"/>
          </a:p>
        </p:txBody>
      </p:sp>
    </p:spTree>
    <p:extLst>
      <p:ext uri="{BB962C8B-B14F-4D97-AF65-F5344CB8AC3E}">
        <p14:creationId xmlns:p14="http://schemas.microsoft.com/office/powerpoint/2010/main" val="165010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we need to work both within our systems and to improve them</a:t>
            </a:r>
          </a:p>
        </p:txBody>
      </p:sp>
      <p:sp>
        <p:nvSpPr>
          <p:cNvPr id="4" name="Slide Number Placeholder 3"/>
          <p:cNvSpPr>
            <a:spLocks noGrp="1"/>
          </p:cNvSpPr>
          <p:nvPr>
            <p:ph type="sldNum" sz="quarter" idx="5"/>
          </p:nvPr>
        </p:nvSpPr>
        <p:spPr/>
        <p:txBody>
          <a:bodyPr/>
          <a:lstStyle/>
          <a:p>
            <a:fld id="{E2C0E2EA-B763-1841-BCB6-50047D5FD56A}" type="slidenum">
              <a:rPr lang="en-US" smtClean="0"/>
              <a:t>9</a:t>
            </a:fld>
            <a:endParaRPr lang="en-US"/>
          </a:p>
        </p:txBody>
      </p:sp>
    </p:spTree>
    <p:extLst>
      <p:ext uri="{BB962C8B-B14F-4D97-AF65-F5344CB8AC3E}">
        <p14:creationId xmlns:p14="http://schemas.microsoft.com/office/powerpoint/2010/main" val="2439954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463DB-6B39-4D42-898D-054A242FDED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2B53B74A-885B-CD4E-8C2A-E54532A426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1869" y="5870638"/>
            <a:ext cx="1714500" cy="546101"/>
          </a:xfrm>
          <a:prstGeom prst="rect">
            <a:avLst/>
          </a:prstGeom>
        </p:spPr>
      </p:pic>
    </p:spTree>
    <p:extLst>
      <p:ext uri="{BB962C8B-B14F-4D97-AF65-F5344CB8AC3E}">
        <p14:creationId xmlns:p14="http://schemas.microsoft.com/office/powerpoint/2010/main" val="230671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C1654B88-BA93-7C4E-862E-E0D9A2D973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4">
            <a:extLst>
              <a:ext uri="{FF2B5EF4-FFF2-40B4-BE49-F238E27FC236}">
                <a16:creationId xmlns:a16="http://schemas.microsoft.com/office/drawing/2014/main" id="{970CA919-9276-AD47-B348-54476A66B355}"/>
              </a:ext>
            </a:extLst>
          </p:cNvPr>
          <p:cNvSpPr>
            <a:spLocks noGrp="1"/>
          </p:cNvSpPr>
          <p:nvPr>
            <p:ph type="body" sz="quarter" idx="10" hasCustomPrompt="1"/>
          </p:nvPr>
        </p:nvSpPr>
        <p:spPr>
          <a:xfrm>
            <a:off x="479425" y="5691810"/>
            <a:ext cx="4244975" cy="432000"/>
          </a:xfrm>
        </p:spPr>
        <p:txBody>
          <a:bodyPr/>
          <a:lstStyle>
            <a:lvl1pPr>
              <a:lnSpc>
                <a:spcPts val="3500"/>
              </a:lnSpc>
              <a:spcBef>
                <a:spcPts val="0"/>
              </a:spcBef>
              <a:defRPr sz="3000" b="1" i="0" baseline="0">
                <a:solidFill>
                  <a:srgbClr val="E68500"/>
                </a:solidFill>
                <a:latin typeface="Helvetica" pitchFamily="2" charset="0"/>
              </a:defRPr>
            </a:lvl1pPr>
          </a:lstStyle>
          <a:p>
            <a:pPr lvl="0"/>
            <a:r>
              <a:rPr lang="en-US" dirty="0"/>
              <a:t>Title</a:t>
            </a:r>
          </a:p>
        </p:txBody>
      </p:sp>
      <p:sp>
        <p:nvSpPr>
          <p:cNvPr id="13" name="Text Placeholder 9">
            <a:extLst>
              <a:ext uri="{FF2B5EF4-FFF2-40B4-BE49-F238E27FC236}">
                <a16:creationId xmlns:a16="http://schemas.microsoft.com/office/drawing/2014/main" id="{E2557476-409D-C64D-9445-450B244EC899}"/>
              </a:ext>
            </a:extLst>
          </p:cNvPr>
          <p:cNvSpPr>
            <a:spLocks noGrp="1"/>
          </p:cNvSpPr>
          <p:nvPr>
            <p:ph type="body" sz="quarter" idx="11" hasCustomPrompt="1"/>
          </p:nvPr>
        </p:nvSpPr>
        <p:spPr>
          <a:xfrm>
            <a:off x="479425" y="526270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97006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3" name="Picture 2" descr="A picture containing photo, computer, toy, table&#10;&#10;Description automatically generated">
            <a:extLst>
              <a:ext uri="{FF2B5EF4-FFF2-40B4-BE49-F238E27FC236}">
                <a16:creationId xmlns:a16="http://schemas.microsoft.com/office/drawing/2014/main" id="{16624346-A963-754D-B432-C5CE3E2F1D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4">
            <a:extLst>
              <a:ext uri="{FF2B5EF4-FFF2-40B4-BE49-F238E27FC236}">
                <a16:creationId xmlns:a16="http://schemas.microsoft.com/office/drawing/2014/main" id="{1DC0BB68-8593-3E44-B07D-4FC6FDE47673}"/>
              </a:ext>
            </a:extLst>
          </p:cNvPr>
          <p:cNvSpPr>
            <a:spLocks noGrp="1"/>
          </p:cNvSpPr>
          <p:nvPr>
            <p:ph type="body" sz="quarter" idx="10" hasCustomPrompt="1"/>
          </p:nvPr>
        </p:nvSpPr>
        <p:spPr>
          <a:xfrm>
            <a:off x="479425" y="762000"/>
            <a:ext cx="4244975" cy="1397000"/>
          </a:xfrm>
        </p:spPr>
        <p:txBody>
          <a:bodyPr/>
          <a:lstStyle>
            <a:lvl1pPr>
              <a:lnSpc>
                <a:spcPts val="3500"/>
              </a:lnSpc>
              <a:spcBef>
                <a:spcPts val="0"/>
              </a:spcBef>
              <a:defRPr sz="3000" b="1" i="0" baseline="0">
                <a:solidFill>
                  <a:srgbClr val="E68500"/>
                </a:solidFill>
                <a:latin typeface="Helvetica" pitchFamily="2" charset="0"/>
              </a:defRPr>
            </a:lvl1pPr>
          </a:lstStyle>
          <a:p>
            <a:pPr lvl="0"/>
            <a:r>
              <a:rPr lang="en-US" dirty="0"/>
              <a:t>Title</a:t>
            </a:r>
          </a:p>
          <a:p>
            <a:pPr lvl="0"/>
            <a:r>
              <a:rPr lang="en-US" dirty="0"/>
              <a:t>Title</a:t>
            </a:r>
          </a:p>
        </p:txBody>
      </p:sp>
      <p:sp>
        <p:nvSpPr>
          <p:cNvPr id="9" name="Text Placeholder 9">
            <a:extLst>
              <a:ext uri="{FF2B5EF4-FFF2-40B4-BE49-F238E27FC236}">
                <a16:creationId xmlns:a16="http://schemas.microsoft.com/office/drawing/2014/main" id="{077144A0-CE31-CF40-8409-6B4E5A4D202A}"/>
              </a:ext>
            </a:extLst>
          </p:cNvPr>
          <p:cNvSpPr>
            <a:spLocks noGrp="1"/>
          </p:cNvSpPr>
          <p:nvPr>
            <p:ph type="body" sz="quarter" idx="11" hasCustomPrompt="1"/>
          </p:nvPr>
        </p:nvSpPr>
        <p:spPr>
          <a:xfrm>
            <a:off x="479425" y="33289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100767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F89C25"/>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E68500"/>
                </a:solidFill>
              </a:defRPr>
            </a:lvl1pPr>
          </a:lstStyle>
          <a:p>
            <a:fld id="{DB477DC4-2D74-1045-A795-8D1D9ED10BCB}" type="slidenum">
              <a:rPr lang="en-US" smtClean="0"/>
              <a:pPr/>
              <a:t>‹#›</a:t>
            </a:fld>
            <a:endParaRPr lang="en-US" dirty="0">
              <a:solidFill>
                <a:srgbClr val="E68500"/>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E6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1880C863-C6F6-0143-9C70-59083CB8DA23}"/>
              </a:ext>
            </a:extLst>
          </p:cNvPr>
          <p:cNvSpPr txBox="1">
            <a:spLocks/>
          </p:cNvSpPr>
          <p:nvPr userDrawn="1"/>
        </p:nvSpPr>
        <p:spPr>
          <a:xfrm>
            <a:off x="504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10" name="Footer Placeholder 2">
            <a:extLst>
              <a:ext uri="{FF2B5EF4-FFF2-40B4-BE49-F238E27FC236}">
                <a16:creationId xmlns:a16="http://schemas.microsoft.com/office/drawing/2014/main" id="{93442805-26D4-5E46-93A3-943D1C635A2F}"/>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94832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F89C25"/>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E68500"/>
                </a:solidFill>
              </a:defRPr>
            </a:lvl1pPr>
          </a:lstStyle>
          <a:p>
            <a:fld id="{DB477DC4-2D74-1045-A795-8D1D9ED10BCB}" type="slidenum">
              <a:rPr lang="en-US" smtClean="0"/>
              <a:pPr/>
              <a:t>‹#›</a:t>
            </a:fld>
            <a:endParaRPr lang="en-US" dirty="0">
              <a:solidFill>
                <a:srgbClr val="E68500"/>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E6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CCACB8F8-8C08-5645-83F5-BB82B586EE78}"/>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
        <p:nvSpPr>
          <p:cNvPr id="9" name="Footer Placeholder 4">
            <a:extLst>
              <a:ext uri="{FF2B5EF4-FFF2-40B4-BE49-F238E27FC236}">
                <a16:creationId xmlns:a16="http://schemas.microsoft.com/office/drawing/2014/main" id="{F2C3B0A9-436C-6A48-9671-1A2115766A09}"/>
              </a:ext>
            </a:extLst>
          </p:cNvPr>
          <p:cNvSpPr txBox="1">
            <a:spLocks/>
          </p:cNvSpPr>
          <p:nvPr userDrawn="1"/>
        </p:nvSpPr>
        <p:spPr>
          <a:xfrm>
            <a:off x="504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Tree>
    <p:extLst>
      <p:ext uri="{BB962C8B-B14F-4D97-AF65-F5344CB8AC3E}">
        <p14:creationId xmlns:p14="http://schemas.microsoft.com/office/powerpoint/2010/main" val="73319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1F7710-F3E3-2440-8781-01BBCE89E31A}"/>
              </a:ext>
            </a:extLst>
          </p:cNvPr>
          <p:cNvSpPr/>
          <p:nvPr userDrawn="1"/>
        </p:nvSpPr>
        <p:spPr>
          <a:xfrm>
            <a:off x="0" y="0"/>
            <a:ext cx="11791950" cy="6858000"/>
          </a:xfrm>
          <a:prstGeom prst="rect">
            <a:avLst/>
          </a:prstGeom>
          <a:solidFill>
            <a:srgbClr val="E685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F89C25"/>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E68500"/>
                </a:solidFill>
              </a:defRPr>
            </a:lvl1pPr>
          </a:lstStyle>
          <a:p>
            <a:fld id="{DB477DC4-2D74-1045-A795-8D1D9ED10BCB}" type="slidenum">
              <a:rPr lang="en-US" smtClean="0"/>
              <a:pPr/>
              <a:t>‹#›</a:t>
            </a:fld>
            <a:endParaRPr lang="en-US" dirty="0">
              <a:solidFill>
                <a:srgbClr val="E68500"/>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E6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AE5BFD25-6734-094B-92A9-3BB441E2A425}"/>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
        <p:nvSpPr>
          <p:cNvPr id="11" name="Footer Placeholder 4">
            <a:extLst>
              <a:ext uri="{FF2B5EF4-FFF2-40B4-BE49-F238E27FC236}">
                <a16:creationId xmlns:a16="http://schemas.microsoft.com/office/drawing/2014/main" id="{468EACDC-721F-9E42-AA4C-FBA43A1341C4}"/>
              </a:ext>
            </a:extLst>
          </p:cNvPr>
          <p:cNvSpPr txBox="1">
            <a:spLocks/>
          </p:cNvSpPr>
          <p:nvPr userDrawn="1"/>
        </p:nvSpPr>
        <p:spPr>
          <a:xfrm>
            <a:off x="504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Tree>
    <p:extLst>
      <p:ext uri="{BB962C8B-B14F-4D97-AF65-F5344CB8AC3E}">
        <p14:creationId xmlns:p14="http://schemas.microsoft.com/office/powerpoint/2010/main" val="114841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03A70-C6E6-624C-824D-07A417B7C079}"/>
              </a:ext>
            </a:extLst>
          </p:cNvPr>
          <p:cNvSpPr/>
          <p:nvPr userDrawn="1"/>
        </p:nvSpPr>
        <p:spPr>
          <a:xfrm>
            <a:off x="1" y="0"/>
            <a:ext cx="12191999" cy="6858000"/>
          </a:xfrm>
          <a:prstGeom prst="rect">
            <a:avLst/>
          </a:prstGeom>
          <a:solidFill>
            <a:srgbClr val="E6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chemeClr val="bg1"/>
                </a:solidFill>
              </a:defRPr>
            </a:lvl1pPr>
          </a:lstStyle>
          <a:p>
            <a:fld id="{DB477DC4-2D74-1045-A795-8D1D9ED10BCB}" type="slidenum">
              <a:rPr lang="en-US" smtClean="0"/>
              <a:pPr/>
              <a:t>‹#›</a:t>
            </a:fld>
            <a:endParaRPr lang="en-US" dirty="0"/>
          </a:p>
        </p:txBody>
      </p:sp>
      <p:pic>
        <p:nvPicPr>
          <p:cNvPr id="7" name="Graphic 6">
            <a:extLst>
              <a:ext uri="{FF2B5EF4-FFF2-40B4-BE49-F238E27FC236}">
                <a16:creationId xmlns:a16="http://schemas.microsoft.com/office/drawing/2014/main" id="{7B1095FC-EA5B-3745-BEE3-F56C7CBEE1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27332" y="584713"/>
            <a:ext cx="532791" cy="532791"/>
          </a:xfrm>
          <a:prstGeom prst="rect">
            <a:avLst/>
          </a:prstGeom>
        </p:spPr>
      </p:pic>
      <p:pic>
        <p:nvPicPr>
          <p:cNvPr id="9" name="Graphic 8">
            <a:extLst>
              <a:ext uri="{FF2B5EF4-FFF2-40B4-BE49-F238E27FC236}">
                <a16:creationId xmlns:a16="http://schemas.microsoft.com/office/drawing/2014/main" id="{609E19AF-FE46-3A4D-9A95-DDFB5EBD2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45677" y="584716"/>
            <a:ext cx="532791" cy="532791"/>
          </a:xfrm>
          <a:prstGeom prst="rect">
            <a:avLst/>
          </a:prstGeom>
        </p:spPr>
      </p:pic>
      <p:pic>
        <p:nvPicPr>
          <p:cNvPr id="11" name="Graphic 10">
            <a:extLst>
              <a:ext uri="{FF2B5EF4-FFF2-40B4-BE49-F238E27FC236}">
                <a16:creationId xmlns:a16="http://schemas.microsoft.com/office/drawing/2014/main" id="{8CC8F4AC-48ED-4A4D-AEE7-5E4E225CD6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39562" y="584715"/>
            <a:ext cx="532791" cy="532791"/>
          </a:xfrm>
          <a:prstGeom prst="rect">
            <a:avLst/>
          </a:prstGeom>
        </p:spPr>
      </p:pic>
      <p:pic>
        <p:nvPicPr>
          <p:cNvPr id="13" name="Graphic 12">
            <a:extLst>
              <a:ext uri="{FF2B5EF4-FFF2-40B4-BE49-F238E27FC236}">
                <a16:creationId xmlns:a16="http://schemas.microsoft.com/office/drawing/2014/main" id="{57E49D4F-4E07-2A47-819F-1C9DF94CAD3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33447" y="584714"/>
            <a:ext cx="532791" cy="532791"/>
          </a:xfrm>
          <a:prstGeom prst="rect">
            <a:avLst/>
          </a:prstGeom>
        </p:spPr>
      </p:pic>
      <p:sp>
        <p:nvSpPr>
          <p:cNvPr id="14" name="Rectangle 13">
            <a:extLst>
              <a:ext uri="{FF2B5EF4-FFF2-40B4-BE49-F238E27FC236}">
                <a16:creationId xmlns:a16="http://schemas.microsoft.com/office/drawing/2014/main" id="{91D96F57-0DBF-E847-85F6-A4C1DE7D61C1}"/>
              </a:ext>
            </a:extLst>
          </p:cNvPr>
          <p:cNvSpPr/>
          <p:nvPr userDrawn="1"/>
        </p:nvSpPr>
        <p:spPr>
          <a:xfrm>
            <a:off x="494271" y="2167560"/>
            <a:ext cx="3508302" cy="2274790"/>
          </a:xfrm>
          <a:prstGeom prst="rect">
            <a:avLst/>
          </a:prstGeom>
        </p:spPr>
        <p:txBody>
          <a:bodyPr wrap="square" lIns="0" tIns="0" rIns="0" bIns="0">
            <a:spAutoFit/>
          </a:bodyPr>
          <a:lstStyle/>
          <a:p>
            <a:pPr>
              <a:lnSpc>
                <a:spcPct val="110000"/>
              </a:lnSpc>
            </a:pPr>
            <a:r>
              <a:rPr lang="en-CA" sz="2000" b="1" dirty="0">
                <a:solidFill>
                  <a:schemeClr val="bg1"/>
                </a:solidFill>
                <a:effectLst/>
                <a:latin typeface="Helvetica Neue" panose="02000503000000020004" pitchFamily="2" charset="0"/>
              </a:rPr>
              <a:t>How can communities be optimally engaged in decision-making during emergencies to strengthen social cohesion?</a:t>
            </a:r>
          </a:p>
          <a:p>
            <a:pPr>
              <a:lnSpc>
                <a:spcPct val="110000"/>
              </a:lnSpc>
            </a:pPr>
            <a:endParaRPr lang="en-CA" sz="2000" dirty="0">
              <a:solidFill>
                <a:schemeClr val="bg1"/>
              </a:solidFill>
              <a:effectLst/>
              <a:latin typeface="Helvetica Neue" panose="02000503000000020004" pitchFamily="2" charset="0"/>
            </a:endParaRPr>
          </a:p>
          <a:p>
            <a:pPr>
              <a:lnSpc>
                <a:spcPct val="110000"/>
              </a:lnSpc>
            </a:pPr>
            <a:endParaRPr lang="en-CA" sz="1500" b="0" i="0" dirty="0">
              <a:solidFill>
                <a:schemeClr val="bg1"/>
              </a:solidFill>
              <a:effectLst/>
              <a:latin typeface="Helvetica" pitchFamily="2" charset="0"/>
            </a:endParaRPr>
          </a:p>
        </p:txBody>
      </p:sp>
      <p:cxnSp>
        <p:nvCxnSpPr>
          <p:cNvPr id="16" name="Straight Connector 15">
            <a:extLst>
              <a:ext uri="{FF2B5EF4-FFF2-40B4-BE49-F238E27FC236}">
                <a16:creationId xmlns:a16="http://schemas.microsoft.com/office/drawing/2014/main" id="{2F9D925B-4A3D-4F4F-BAE3-54348F7EE595}"/>
              </a:ext>
            </a:extLst>
          </p:cNvPr>
          <p:cNvCxnSpPr>
            <a:cxnSpLocks/>
          </p:cNvCxnSpPr>
          <p:nvPr userDrawn="1"/>
        </p:nvCxnSpPr>
        <p:spPr>
          <a:xfrm>
            <a:off x="494271" y="1968725"/>
            <a:ext cx="112034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3C7B8FC-226A-ED4E-8A93-DB07A9296075}"/>
              </a:ext>
            </a:extLst>
          </p:cNvPr>
          <p:cNvSpPr/>
          <p:nvPr userDrawn="1"/>
        </p:nvSpPr>
        <p:spPr>
          <a:xfrm>
            <a:off x="4496844" y="2167560"/>
            <a:ext cx="646656" cy="243528"/>
          </a:xfrm>
          <a:prstGeom prst="rect">
            <a:avLst/>
          </a:prstGeom>
        </p:spPr>
        <p:txBody>
          <a:bodyPr wrap="square" lIns="0" tIns="0" rIns="0" bIns="0">
            <a:spAutoFit/>
          </a:bodyPr>
          <a:lstStyle/>
          <a:p>
            <a:pPr>
              <a:lnSpc>
                <a:spcPct val="110000"/>
              </a:lnSpc>
              <a:spcAft>
                <a:spcPts val="1200"/>
              </a:spcAft>
            </a:pPr>
            <a:r>
              <a:rPr lang="en-CA" sz="1500" b="1" i="0" dirty="0">
                <a:solidFill>
                  <a:schemeClr val="bg1"/>
                </a:solidFill>
                <a:effectLst/>
                <a:latin typeface="Helvetica" pitchFamily="2" charset="0"/>
              </a:rPr>
              <a:t>5.1.1</a:t>
            </a:r>
          </a:p>
        </p:txBody>
      </p:sp>
      <p:sp>
        <p:nvSpPr>
          <p:cNvPr id="21" name="Rectangle 20">
            <a:extLst>
              <a:ext uri="{FF2B5EF4-FFF2-40B4-BE49-F238E27FC236}">
                <a16:creationId xmlns:a16="http://schemas.microsoft.com/office/drawing/2014/main" id="{140CD096-95B9-1546-9535-BB37B9B23A76}"/>
              </a:ext>
            </a:extLst>
          </p:cNvPr>
          <p:cNvSpPr/>
          <p:nvPr userDrawn="1"/>
        </p:nvSpPr>
        <p:spPr>
          <a:xfrm>
            <a:off x="5143500" y="2167560"/>
            <a:ext cx="6554228" cy="3652154"/>
          </a:xfrm>
          <a:prstGeom prst="rect">
            <a:avLst/>
          </a:prstGeom>
        </p:spPr>
        <p:txBody>
          <a:bodyPr wrap="square" lIns="0" tIns="0" rIns="0" bIns="0">
            <a:spAutoFit/>
          </a:bodyPr>
          <a:lstStyle/>
          <a:p>
            <a:pPr>
              <a:lnSpc>
                <a:spcPct val="110000"/>
              </a:lnSpc>
              <a:spcAft>
                <a:spcPts val="1200"/>
              </a:spcAft>
            </a:pPr>
            <a:r>
              <a:rPr lang="en-CA" sz="1500" b="0" i="0" dirty="0">
                <a:solidFill>
                  <a:schemeClr val="bg1"/>
                </a:solidFill>
                <a:effectLst/>
                <a:latin typeface="Helvetica Light" panose="020B0403020202020204" pitchFamily="34" charset="0"/>
              </a:rPr>
              <a:t>What mechanisms are effective in ensuring the most impacted communities and marginalized populations are engaged in designing and implementing solutions?</a:t>
            </a:r>
          </a:p>
          <a:p>
            <a:pPr>
              <a:lnSpc>
                <a:spcPct val="110000"/>
              </a:lnSpc>
              <a:spcAft>
                <a:spcPts val="1200"/>
              </a:spcAft>
            </a:pPr>
            <a:r>
              <a:rPr lang="en-CA" sz="1500" b="0" i="0" dirty="0">
                <a:solidFill>
                  <a:schemeClr val="bg1"/>
                </a:solidFill>
                <a:effectLst/>
                <a:latin typeface="Helvetica Light" panose="020B0403020202020204" pitchFamily="34" charset="0"/>
              </a:rPr>
              <a:t>What are effective community-based research approaches to quickly identify and mitigate the impact of emergencies on social cohesion?</a:t>
            </a:r>
          </a:p>
          <a:p>
            <a:pPr>
              <a:lnSpc>
                <a:spcPct val="110000"/>
              </a:lnSpc>
              <a:spcAft>
                <a:spcPts val="1200"/>
              </a:spcAft>
            </a:pPr>
            <a:r>
              <a:rPr lang="en-CA" sz="1500" b="0" i="0" dirty="0">
                <a:solidFill>
                  <a:schemeClr val="bg1"/>
                </a:solidFill>
                <a:effectLst/>
                <a:latin typeface="Helvetica Light" panose="020B0403020202020204" pitchFamily="34" charset="0"/>
              </a:rPr>
              <a:t>What are the best strategies for leveraging existing local and traditional knowledge sources to inform decision-making?</a:t>
            </a:r>
          </a:p>
          <a:p>
            <a:pPr>
              <a:lnSpc>
                <a:spcPct val="110000"/>
              </a:lnSpc>
              <a:spcAft>
                <a:spcPts val="1200"/>
              </a:spcAft>
            </a:pPr>
            <a:r>
              <a:rPr lang="en-CA" sz="1500" b="0" i="0" dirty="0">
                <a:solidFill>
                  <a:schemeClr val="bg1"/>
                </a:solidFill>
                <a:effectLst/>
                <a:latin typeface="Helvetica Light" panose="020B0403020202020204" pitchFamily="34" charset="0"/>
              </a:rPr>
              <a:t>How can leaders build transparency, accountability and legitimacy into decision-making processes to instill confidence in the communities they serve?</a:t>
            </a:r>
          </a:p>
          <a:p>
            <a:pPr>
              <a:lnSpc>
                <a:spcPct val="110000"/>
              </a:lnSpc>
              <a:spcAft>
                <a:spcPts val="1200"/>
              </a:spcAft>
            </a:pPr>
            <a:r>
              <a:rPr lang="en-CA" sz="1500" b="0" i="0" dirty="0">
                <a:solidFill>
                  <a:schemeClr val="bg1"/>
                </a:solidFill>
                <a:effectLst/>
                <a:latin typeface="Helvetica Light" panose="020B0403020202020204" pitchFamily="34" charset="0"/>
              </a:rPr>
              <a:t>How can the unique needs of people who are in detention or institutionalized be considered in emergency response and recovery efforts?</a:t>
            </a:r>
            <a:endParaRPr lang="en-US" sz="1500" b="0" i="0" dirty="0">
              <a:latin typeface="Helvetica Light" panose="020B0403020202020204" pitchFamily="34" charset="0"/>
            </a:endParaRPr>
          </a:p>
        </p:txBody>
      </p:sp>
      <p:sp>
        <p:nvSpPr>
          <p:cNvPr id="22" name="Rectangle 21">
            <a:extLst>
              <a:ext uri="{FF2B5EF4-FFF2-40B4-BE49-F238E27FC236}">
                <a16:creationId xmlns:a16="http://schemas.microsoft.com/office/drawing/2014/main" id="{4ECA63DD-1BFA-7344-A5CD-0AB908CB75C6}"/>
              </a:ext>
            </a:extLst>
          </p:cNvPr>
          <p:cNvSpPr/>
          <p:nvPr userDrawn="1"/>
        </p:nvSpPr>
        <p:spPr>
          <a:xfrm>
            <a:off x="4496844" y="3082417"/>
            <a:ext cx="646656" cy="243528"/>
          </a:xfrm>
          <a:prstGeom prst="rect">
            <a:avLst/>
          </a:prstGeom>
        </p:spPr>
        <p:txBody>
          <a:bodyPr wrap="square" lIns="0" tIns="0" rIns="0" bIns="0">
            <a:spAutoFit/>
          </a:bodyPr>
          <a:lstStyle/>
          <a:p>
            <a:pPr>
              <a:lnSpc>
                <a:spcPct val="110000"/>
              </a:lnSpc>
              <a:spcAft>
                <a:spcPts val="1200"/>
              </a:spcAft>
            </a:pPr>
            <a:r>
              <a:rPr lang="en-CA" sz="1500" b="1" i="0" dirty="0">
                <a:solidFill>
                  <a:schemeClr val="bg1"/>
                </a:solidFill>
                <a:effectLst/>
                <a:latin typeface="Helvetica" pitchFamily="2" charset="0"/>
              </a:rPr>
              <a:t>5.1.2</a:t>
            </a:r>
          </a:p>
        </p:txBody>
      </p:sp>
      <p:sp>
        <p:nvSpPr>
          <p:cNvPr id="23" name="Rectangle 22">
            <a:extLst>
              <a:ext uri="{FF2B5EF4-FFF2-40B4-BE49-F238E27FC236}">
                <a16:creationId xmlns:a16="http://schemas.microsoft.com/office/drawing/2014/main" id="{361ECACE-FE04-2B45-9282-47A91697D65D}"/>
              </a:ext>
            </a:extLst>
          </p:cNvPr>
          <p:cNvSpPr/>
          <p:nvPr userDrawn="1"/>
        </p:nvSpPr>
        <p:spPr>
          <a:xfrm>
            <a:off x="4496844" y="3729449"/>
            <a:ext cx="646656" cy="243528"/>
          </a:xfrm>
          <a:prstGeom prst="rect">
            <a:avLst/>
          </a:prstGeom>
        </p:spPr>
        <p:txBody>
          <a:bodyPr wrap="square" lIns="0" tIns="0" rIns="0" bIns="0">
            <a:spAutoFit/>
          </a:bodyPr>
          <a:lstStyle/>
          <a:p>
            <a:pPr>
              <a:lnSpc>
                <a:spcPct val="110000"/>
              </a:lnSpc>
              <a:spcAft>
                <a:spcPts val="1200"/>
              </a:spcAft>
            </a:pPr>
            <a:r>
              <a:rPr lang="en-CA" sz="1500" b="1" i="0" dirty="0">
                <a:solidFill>
                  <a:schemeClr val="bg1"/>
                </a:solidFill>
                <a:effectLst/>
                <a:latin typeface="Helvetica" pitchFamily="2" charset="0"/>
              </a:rPr>
              <a:t>5.1.3</a:t>
            </a:r>
          </a:p>
        </p:txBody>
      </p:sp>
      <p:sp>
        <p:nvSpPr>
          <p:cNvPr id="24" name="Rectangle 23">
            <a:extLst>
              <a:ext uri="{FF2B5EF4-FFF2-40B4-BE49-F238E27FC236}">
                <a16:creationId xmlns:a16="http://schemas.microsoft.com/office/drawing/2014/main" id="{B3C6D963-CEFE-E347-A16D-9EB406BD6027}"/>
              </a:ext>
            </a:extLst>
          </p:cNvPr>
          <p:cNvSpPr/>
          <p:nvPr userDrawn="1"/>
        </p:nvSpPr>
        <p:spPr>
          <a:xfrm>
            <a:off x="4496844" y="4387174"/>
            <a:ext cx="646656" cy="243528"/>
          </a:xfrm>
          <a:prstGeom prst="rect">
            <a:avLst/>
          </a:prstGeom>
        </p:spPr>
        <p:txBody>
          <a:bodyPr wrap="square" lIns="0" tIns="0" rIns="0" bIns="0">
            <a:spAutoFit/>
          </a:bodyPr>
          <a:lstStyle/>
          <a:p>
            <a:pPr>
              <a:lnSpc>
                <a:spcPct val="110000"/>
              </a:lnSpc>
              <a:spcAft>
                <a:spcPts val="1200"/>
              </a:spcAft>
            </a:pPr>
            <a:r>
              <a:rPr lang="en-CA" sz="1500" b="1" i="0" dirty="0">
                <a:solidFill>
                  <a:schemeClr val="bg1"/>
                </a:solidFill>
                <a:effectLst/>
                <a:latin typeface="Helvetica" pitchFamily="2" charset="0"/>
              </a:rPr>
              <a:t>5.1.4</a:t>
            </a:r>
          </a:p>
        </p:txBody>
      </p:sp>
      <p:sp>
        <p:nvSpPr>
          <p:cNvPr id="25" name="Rectangle 24">
            <a:extLst>
              <a:ext uri="{FF2B5EF4-FFF2-40B4-BE49-F238E27FC236}">
                <a16:creationId xmlns:a16="http://schemas.microsoft.com/office/drawing/2014/main" id="{3A2986C7-8BA5-4140-9008-9C34812C57AE}"/>
              </a:ext>
            </a:extLst>
          </p:cNvPr>
          <p:cNvSpPr/>
          <p:nvPr userDrawn="1"/>
        </p:nvSpPr>
        <p:spPr>
          <a:xfrm>
            <a:off x="4496844" y="5301576"/>
            <a:ext cx="646656" cy="243528"/>
          </a:xfrm>
          <a:prstGeom prst="rect">
            <a:avLst/>
          </a:prstGeom>
        </p:spPr>
        <p:txBody>
          <a:bodyPr wrap="square" lIns="0" tIns="0" rIns="0" bIns="0">
            <a:spAutoFit/>
          </a:bodyPr>
          <a:lstStyle/>
          <a:p>
            <a:pPr>
              <a:lnSpc>
                <a:spcPct val="110000"/>
              </a:lnSpc>
              <a:spcAft>
                <a:spcPts val="1200"/>
              </a:spcAft>
            </a:pPr>
            <a:r>
              <a:rPr lang="en-CA" sz="1500" b="1" i="0" dirty="0">
                <a:solidFill>
                  <a:schemeClr val="bg1"/>
                </a:solidFill>
                <a:effectLst/>
                <a:latin typeface="Helvetica" pitchFamily="2" charset="0"/>
              </a:rPr>
              <a:t>5.1.5</a:t>
            </a:r>
          </a:p>
        </p:txBody>
      </p:sp>
      <p:sp>
        <p:nvSpPr>
          <p:cNvPr id="19" name="Footer Placeholder 4">
            <a:extLst>
              <a:ext uri="{FF2B5EF4-FFF2-40B4-BE49-F238E27FC236}">
                <a16:creationId xmlns:a16="http://schemas.microsoft.com/office/drawing/2014/main" id="{4F6983B0-7ED6-3A49-A795-4249407813AF}"/>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26" name="Footer Placeholder 2">
            <a:extLst>
              <a:ext uri="{FF2B5EF4-FFF2-40B4-BE49-F238E27FC236}">
                <a16:creationId xmlns:a16="http://schemas.microsoft.com/office/drawing/2014/main" id="{9F2ACF34-B4EA-5348-9B8B-F9B58A98BB52}"/>
              </a:ext>
            </a:extLst>
          </p:cNvPr>
          <p:cNvSpPr>
            <a:spLocks noGrp="1"/>
          </p:cNvSpPr>
          <p:nvPr>
            <p:ph type="ftr" sz="quarter" idx="10"/>
          </p:nvPr>
        </p:nvSpPr>
        <p:spPr>
          <a:xfrm>
            <a:off x="8478982" y="6268720"/>
            <a:ext cx="2866049" cy="365125"/>
          </a:xfrm>
          <a:prstGeom prst="rect">
            <a:avLst/>
          </a:prstGeom>
        </p:spPr>
        <p:txBody>
          <a:bodyPr/>
          <a:lstStyle>
            <a:lvl1pPr>
              <a:defRPr sz="800" b="0" i="0">
                <a:solidFill>
                  <a:schemeClr val="bg1"/>
                </a:solidFill>
                <a:latin typeface="Helvetica" pitchFamily="2" charset="0"/>
              </a:defRPr>
            </a:lvl1pPr>
          </a:lstStyle>
          <a:p>
            <a:r>
              <a:rPr lang="en-CA" dirty="0"/>
              <a:t>2.1  Pillar 1: </a:t>
            </a:r>
            <a:r>
              <a:rPr lang="en-US" dirty="0"/>
              <a:t>Health Systems and Services</a:t>
            </a:r>
          </a:p>
        </p:txBody>
      </p:sp>
      <p:sp>
        <p:nvSpPr>
          <p:cNvPr id="20" name="Title 1">
            <a:extLst>
              <a:ext uri="{FF2B5EF4-FFF2-40B4-BE49-F238E27FC236}">
                <a16:creationId xmlns:a16="http://schemas.microsoft.com/office/drawing/2014/main" id="{DC22C2AB-F98D-A24C-BDBA-37F91321A20E}"/>
              </a:ext>
            </a:extLst>
          </p:cNvPr>
          <p:cNvSpPr>
            <a:spLocks noGrp="1"/>
          </p:cNvSpPr>
          <p:nvPr>
            <p:ph type="title" hasCustomPrompt="1"/>
          </p:nvPr>
        </p:nvSpPr>
        <p:spPr>
          <a:xfrm>
            <a:off x="450000" y="584716"/>
            <a:ext cx="11203457" cy="805673"/>
          </a:xfrm>
        </p:spPr>
        <p:txBody>
          <a:bodyPr>
            <a:noAutofit/>
          </a:bodyPr>
          <a:lstStyle>
            <a:lvl1pPr>
              <a:defRPr sz="3000" baseline="0">
                <a:solidFill>
                  <a:schemeClr val="bg1"/>
                </a:solidFill>
              </a:defRPr>
            </a:lvl1pPr>
          </a:lstStyle>
          <a:p>
            <a:r>
              <a:rPr lang="en-US" dirty="0"/>
              <a:t>Social Cohesion and Community Resilience </a:t>
            </a:r>
            <a:br>
              <a:rPr lang="en-US" dirty="0"/>
            </a:br>
            <a:r>
              <a:rPr lang="en-US" dirty="0"/>
              <a:t>Research Priority 5.1</a:t>
            </a:r>
          </a:p>
        </p:txBody>
      </p:sp>
    </p:spTree>
    <p:extLst>
      <p:ext uri="{BB962C8B-B14F-4D97-AF65-F5344CB8AC3E}">
        <p14:creationId xmlns:p14="http://schemas.microsoft.com/office/powerpoint/2010/main" val="307123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03A70-C6E6-624C-824D-07A417B7C079}"/>
              </a:ext>
            </a:extLst>
          </p:cNvPr>
          <p:cNvSpPr/>
          <p:nvPr userDrawn="1"/>
        </p:nvSpPr>
        <p:spPr>
          <a:xfrm>
            <a:off x="0" y="0"/>
            <a:ext cx="12191999" cy="1894675"/>
          </a:xfrm>
          <a:prstGeom prst="rect">
            <a:avLst/>
          </a:prstGeom>
          <a:solidFill>
            <a:srgbClr val="E6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50000" y="584716"/>
            <a:ext cx="11203457" cy="805673"/>
          </a:xfrm>
        </p:spPr>
        <p:txBody>
          <a:bodyPr>
            <a:noAutofit/>
          </a:bodyPr>
          <a:lstStyle>
            <a:lvl1pPr>
              <a:defRPr sz="3000" baseline="0">
                <a:solidFill>
                  <a:schemeClr val="bg1"/>
                </a:solidFill>
              </a:defRPr>
            </a:lvl1pPr>
          </a:lstStyle>
          <a:p>
            <a:r>
              <a:rPr lang="en-US" dirty="0"/>
              <a:t>Social Cohesion and Community Resilience </a:t>
            </a:r>
            <a:br>
              <a:rPr lang="en-US" dirty="0"/>
            </a:br>
            <a:r>
              <a:rPr lang="en-US" dirty="0"/>
              <a:t>Research Priority 5.1</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E68500"/>
                </a:solidFill>
              </a:defRPr>
            </a:lvl1pPr>
          </a:lstStyle>
          <a:p>
            <a:fld id="{DB477DC4-2D74-1045-A795-8D1D9ED10BCB}" type="slidenum">
              <a:rPr lang="en-US" smtClean="0"/>
              <a:pPr/>
              <a:t>‹#›</a:t>
            </a:fld>
            <a:endParaRPr lang="en-US" dirty="0"/>
          </a:p>
        </p:txBody>
      </p:sp>
      <p:pic>
        <p:nvPicPr>
          <p:cNvPr id="7" name="Graphic 6">
            <a:extLst>
              <a:ext uri="{FF2B5EF4-FFF2-40B4-BE49-F238E27FC236}">
                <a16:creationId xmlns:a16="http://schemas.microsoft.com/office/drawing/2014/main" id="{7B1095FC-EA5B-3745-BEE3-F56C7CBEE1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27332" y="584713"/>
            <a:ext cx="532791" cy="532791"/>
          </a:xfrm>
          <a:prstGeom prst="rect">
            <a:avLst/>
          </a:prstGeom>
        </p:spPr>
      </p:pic>
      <p:pic>
        <p:nvPicPr>
          <p:cNvPr id="9" name="Graphic 8">
            <a:extLst>
              <a:ext uri="{FF2B5EF4-FFF2-40B4-BE49-F238E27FC236}">
                <a16:creationId xmlns:a16="http://schemas.microsoft.com/office/drawing/2014/main" id="{609E19AF-FE46-3A4D-9A95-DDFB5EBD2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45677" y="584716"/>
            <a:ext cx="532791" cy="532791"/>
          </a:xfrm>
          <a:prstGeom prst="rect">
            <a:avLst/>
          </a:prstGeom>
        </p:spPr>
      </p:pic>
      <p:pic>
        <p:nvPicPr>
          <p:cNvPr id="11" name="Graphic 10">
            <a:extLst>
              <a:ext uri="{FF2B5EF4-FFF2-40B4-BE49-F238E27FC236}">
                <a16:creationId xmlns:a16="http://schemas.microsoft.com/office/drawing/2014/main" id="{8CC8F4AC-48ED-4A4D-AEE7-5E4E225CD6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39562" y="584715"/>
            <a:ext cx="532791" cy="532791"/>
          </a:xfrm>
          <a:prstGeom prst="rect">
            <a:avLst/>
          </a:prstGeom>
        </p:spPr>
      </p:pic>
      <p:pic>
        <p:nvPicPr>
          <p:cNvPr id="13" name="Graphic 12">
            <a:extLst>
              <a:ext uri="{FF2B5EF4-FFF2-40B4-BE49-F238E27FC236}">
                <a16:creationId xmlns:a16="http://schemas.microsoft.com/office/drawing/2014/main" id="{57E49D4F-4E07-2A47-819F-1C9DF94CAD3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33447" y="584714"/>
            <a:ext cx="532791" cy="532791"/>
          </a:xfrm>
          <a:prstGeom prst="rect">
            <a:avLst/>
          </a:prstGeom>
        </p:spPr>
      </p:pic>
      <p:sp>
        <p:nvSpPr>
          <p:cNvPr id="14" name="Rectangle 13">
            <a:extLst>
              <a:ext uri="{FF2B5EF4-FFF2-40B4-BE49-F238E27FC236}">
                <a16:creationId xmlns:a16="http://schemas.microsoft.com/office/drawing/2014/main" id="{91D96F57-0DBF-E847-85F6-A4C1DE7D61C1}"/>
              </a:ext>
            </a:extLst>
          </p:cNvPr>
          <p:cNvSpPr/>
          <p:nvPr userDrawn="1"/>
        </p:nvSpPr>
        <p:spPr>
          <a:xfrm>
            <a:off x="494271" y="1894675"/>
            <a:ext cx="3508302" cy="538609"/>
          </a:xfrm>
          <a:prstGeom prst="rect">
            <a:avLst/>
          </a:prstGeom>
        </p:spPr>
        <p:txBody>
          <a:bodyPr wrap="square" lIns="0" tIns="0" rIns="0" bIns="0">
            <a:spAutoFit/>
          </a:bodyPr>
          <a:lstStyle/>
          <a:p>
            <a:endParaRPr lang="en-CA" sz="2000" dirty="0">
              <a:solidFill>
                <a:schemeClr val="bg1"/>
              </a:solidFill>
              <a:effectLst/>
              <a:latin typeface="Helvetica Neue" panose="02000503000000020004" pitchFamily="2" charset="0"/>
            </a:endParaRPr>
          </a:p>
          <a:p>
            <a:endParaRPr lang="en-CA" sz="1500" b="0" i="0" dirty="0">
              <a:solidFill>
                <a:schemeClr val="bg1"/>
              </a:solidFill>
              <a:effectLst/>
              <a:latin typeface="Helvetica" pitchFamily="2" charset="0"/>
            </a:endParaRPr>
          </a:p>
        </p:txBody>
      </p:sp>
      <p:sp>
        <p:nvSpPr>
          <p:cNvPr id="18" name="Rectangle 17">
            <a:extLst>
              <a:ext uri="{FF2B5EF4-FFF2-40B4-BE49-F238E27FC236}">
                <a16:creationId xmlns:a16="http://schemas.microsoft.com/office/drawing/2014/main" id="{83C7B8FC-226A-ED4E-8A93-DB07A9296075}"/>
              </a:ext>
            </a:extLst>
          </p:cNvPr>
          <p:cNvSpPr/>
          <p:nvPr userDrawn="1"/>
        </p:nvSpPr>
        <p:spPr>
          <a:xfrm>
            <a:off x="450000" y="2607950"/>
            <a:ext cx="11228468" cy="2617875"/>
          </a:xfrm>
          <a:prstGeom prst="rect">
            <a:avLst/>
          </a:prstGeom>
        </p:spPr>
        <p:txBody>
          <a:bodyPr wrap="square" lIns="0" tIns="0" rIns="0" bIns="0" numCol="2" spcCol="1080000">
            <a:noAutofit/>
          </a:bodyPr>
          <a:lstStyle/>
          <a:p>
            <a:pPr>
              <a:lnSpc>
                <a:spcPts val="2300"/>
              </a:lnSpc>
            </a:pPr>
            <a:r>
              <a:rPr lang="en-CA" sz="1800" b="1" i="0" kern="1200" cap="all" baseline="0" dirty="0">
                <a:solidFill>
                  <a:schemeClr val="tx1"/>
                </a:solidFill>
                <a:effectLst/>
                <a:latin typeface="Helvetica" pitchFamily="2" charset="0"/>
                <a:ea typeface="+mn-ea"/>
                <a:cs typeface="+mn-cs"/>
              </a:rPr>
              <a:t>Importance </a:t>
            </a:r>
          </a:p>
          <a:p>
            <a:pPr>
              <a:lnSpc>
                <a:spcPts val="2300"/>
              </a:lnSpc>
            </a:pPr>
            <a:endParaRPr lang="en-CA" sz="1800" b="1" i="0" kern="1200" cap="all" baseline="0" dirty="0">
              <a:solidFill>
                <a:schemeClr val="tx1"/>
              </a:solidFill>
              <a:effectLst/>
              <a:latin typeface="Helvetica" pitchFamily="2" charset="0"/>
              <a:ea typeface="+mn-ea"/>
              <a:cs typeface="+mn-cs"/>
            </a:endParaRPr>
          </a:p>
          <a:p>
            <a:pPr>
              <a:lnSpc>
                <a:spcPts val="2300"/>
              </a:lnSpc>
            </a:pPr>
            <a:r>
              <a:rPr lang="en-CA" sz="1800" kern="1200" dirty="0">
                <a:solidFill>
                  <a:schemeClr val="tx1"/>
                </a:solidFill>
                <a:effectLst/>
                <a:latin typeface="Helvetica" pitchFamily="2" charset="0"/>
                <a:ea typeface="+mn-ea"/>
                <a:cs typeface="+mn-cs"/>
              </a:rPr>
              <a:t>Interventions to address and build back from the COVID-19 crisis will be more equitable and sustainable and will foster greater societal resilience if they engage with affected communities and marginalized populations. Research can generate evidence about successful community engagement strategies as well as promote community engagement within research processes themselves. </a:t>
            </a:r>
          </a:p>
          <a:p>
            <a:pPr>
              <a:lnSpc>
                <a:spcPts val="2300"/>
              </a:lnSpc>
            </a:pPr>
            <a:endParaRPr lang="en-CA" sz="1800" kern="1200" dirty="0">
              <a:solidFill>
                <a:schemeClr val="tx1"/>
              </a:solidFill>
              <a:effectLst/>
              <a:latin typeface="Helvetica" pitchFamily="2" charset="0"/>
              <a:ea typeface="+mn-ea"/>
              <a:cs typeface="+mn-cs"/>
            </a:endParaRPr>
          </a:p>
          <a:p>
            <a:pPr>
              <a:lnSpc>
                <a:spcPts val="2300"/>
              </a:lnSpc>
            </a:pPr>
            <a:r>
              <a:rPr lang="en-CA" sz="1800" b="1" i="0" kern="1200" cap="all" baseline="0" dirty="0">
                <a:solidFill>
                  <a:schemeClr val="tx1"/>
                </a:solidFill>
                <a:effectLst/>
                <a:latin typeface="Helvetica" pitchFamily="2" charset="0"/>
                <a:ea typeface="+mn-ea"/>
                <a:cs typeface="+mn-cs"/>
              </a:rPr>
              <a:t>CONSIDERATIONS </a:t>
            </a:r>
          </a:p>
          <a:p>
            <a:pPr>
              <a:lnSpc>
                <a:spcPts val="2300"/>
              </a:lnSpc>
            </a:pPr>
            <a:endParaRPr lang="en-CA" sz="1800" b="1" i="0" kern="1200" cap="all" baseline="0" dirty="0">
              <a:solidFill>
                <a:schemeClr val="tx1"/>
              </a:solidFill>
              <a:effectLst/>
              <a:latin typeface="Helvetica" pitchFamily="2" charset="0"/>
              <a:ea typeface="+mn-ea"/>
              <a:cs typeface="+mn-cs"/>
            </a:endParaRPr>
          </a:p>
          <a:p>
            <a:pPr>
              <a:lnSpc>
                <a:spcPts val="2300"/>
              </a:lnSpc>
            </a:pPr>
            <a:r>
              <a:rPr lang="en-CA" sz="1800" kern="1200" dirty="0">
                <a:solidFill>
                  <a:schemeClr val="tx1"/>
                </a:solidFill>
                <a:effectLst/>
                <a:latin typeface="Helvetica" pitchFamily="2" charset="0"/>
                <a:ea typeface="+mn-ea"/>
                <a:cs typeface="+mn-cs"/>
              </a:rPr>
              <a:t>Recovery efforts should center the voices of marginalized populations and address relationships across households, community organizations, and local, regional and national governments. Research to support these efforts must consider how best to foster social cohesion and recovery in communities facing multiple crises, such as those affected by armed conflict.</a:t>
            </a:r>
          </a:p>
          <a:p>
            <a:pPr>
              <a:lnSpc>
                <a:spcPts val="2300"/>
              </a:lnSpc>
            </a:pPr>
            <a:endParaRPr lang="en-CA" sz="1800" kern="1200" dirty="0">
              <a:solidFill>
                <a:schemeClr val="tx1"/>
              </a:solidFill>
              <a:effectLst/>
              <a:latin typeface="Helvetica" pitchFamily="2" charset="0"/>
              <a:ea typeface="+mn-ea"/>
              <a:cs typeface="+mn-cs"/>
            </a:endParaRPr>
          </a:p>
        </p:txBody>
      </p:sp>
      <p:sp>
        <p:nvSpPr>
          <p:cNvPr id="16" name="Footer Placeholder 4">
            <a:extLst>
              <a:ext uri="{FF2B5EF4-FFF2-40B4-BE49-F238E27FC236}">
                <a16:creationId xmlns:a16="http://schemas.microsoft.com/office/drawing/2014/main" id="{4CA0DE75-FF36-1E48-847E-D6E3B770ADF9}"/>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19" name="Footer Placeholder 2">
            <a:extLst>
              <a:ext uri="{FF2B5EF4-FFF2-40B4-BE49-F238E27FC236}">
                <a16:creationId xmlns:a16="http://schemas.microsoft.com/office/drawing/2014/main" id="{1E33E681-2221-674E-B925-2A089D9C8AB0}"/>
              </a:ext>
            </a:extLst>
          </p:cNvPr>
          <p:cNvSpPr>
            <a:spLocks noGrp="1"/>
          </p:cNvSpPr>
          <p:nvPr>
            <p:ph type="ftr" sz="quarter" idx="10"/>
          </p:nvPr>
        </p:nvSpPr>
        <p:spPr>
          <a:xfrm>
            <a:off x="8288978" y="6268720"/>
            <a:ext cx="3056054" cy="365125"/>
          </a:xfrm>
          <a:prstGeom prst="rect">
            <a:avLst/>
          </a:prstGeom>
        </p:spPr>
        <p:txBody>
          <a:bodyPr/>
          <a:lstStyle>
            <a:lvl1pPr>
              <a:defRPr sz="800" b="0" i="0">
                <a:latin typeface="Helvetica" pitchFamily="2" charset="0"/>
              </a:defRPr>
            </a:lvl1pPr>
          </a:lstStyle>
          <a:p>
            <a:r>
              <a:rPr lang="en-CA" dirty="0">
                <a:solidFill>
                  <a:schemeClr val="tx1">
                    <a:lumMod val="90000"/>
                    <a:lumOff val="10000"/>
                  </a:schemeClr>
                </a:solidFill>
              </a:rPr>
              <a:t>2.1  Pillar 1: </a:t>
            </a:r>
            <a:r>
              <a:rPr lang="en-US" dirty="0">
                <a:solidFill>
                  <a:schemeClr val="tx1">
                    <a:lumMod val="90000"/>
                    <a:lumOff val="10000"/>
                  </a:schemeClr>
                </a:solidFill>
              </a:rPr>
              <a:t>Health Systems and Services</a:t>
            </a:r>
          </a:p>
          <a:p>
            <a:endParaRPr lang="en-US" dirty="0"/>
          </a:p>
        </p:txBody>
      </p:sp>
    </p:spTree>
    <p:extLst>
      <p:ext uri="{BB962C8B-B14F-4D97-AF65-F5344CB8AC3E}">
        <p14:creationId xmlns:p14="http://schemas.microsoft.com/office/powerpoint/2010/main" val="1385486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3CFA8-8331-D149-BC11-80D821871964}"/>
              </a:ext>
            </a:extLst>
          </p:cNvPr>
          <p:cNvSpPr/>
          <p:nvPr userDrawn="1"/>
        </p:nvSpPr>
        <p:spPr>
          <a:xfrm>
            <a:off x="11808000" y="0"/>
            <a:ext cx="384000" cy="6858000"/>
          </a:xfrm>
          <a:prstGeom prst="rect">
            <a:avLst/>
          </a:prstGeom>
          <a:solidFill>
            <a:srgbClr val="F89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8BE06D94-F0B5-F241-9317-09477DD3D564}"/>
              </a:ext>
            </a:extLst>
          </p:cNvPr>
          <p:cNvSpPr>
            <a:spLocks noGrp="1"/>
          </p:cNvSpPr>
          <p:nvPr>
            <p:ph type="pic" sz="quarter" idx="10"/>
          </p:nvPr>
        </p:nvSpPr>
        <p:spPr>
          <a:xfrm>
            <a:off x="541485" y="483394"/>
            <a:ext cx="5891213" cy="5891212"/>
          </a:xfrm>
        </p:spPr>
        <p:txBody>
          <a:bodyPr/>
          <a:lstStyle/>
          <a:p>
            <a:endParaRPr lang="en-US"/>
          </a:p>
        </p:txBody>
      </p:sp>
    </p:spTree>
    <p:extLst>
      <p:ext uri="{BB962C8B-B14F-4D97-AF65-F5344CB8AC3E}">
        <p14:creationId xmlns:p14="http://schemas.microsoft.com/office/powerpoint/2010/main" val="33375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3711BE-FF64-5941-B038-73266B7828F5}"/>
              </a:ext>
            </a:extLst>
          </p:cNvPr>
          <p:cNvSpPr/>
          <p:nvPr userDrawn="1"/>
        </p:nvSpPr>
        <p:spPr>
          <a:xfrm>
            <a:off x="11808000" y="0"/>
            <a:ext cx="384000" cy="6858000"/>
          </a:xfrm>
          <a:prstGeom prst="rect">
            <a:avLst/>
          </a:prstGeom>
          <a:solidFill>
            <a:srgbClr val="F89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92E80945-5895-E547-9A00-1B2F33DF32A2}"/>
              </a:ext>
            </a:extLst>
          </p:cNvPr>
          <p:cNvSpPr>
            <a:spLocks noGrp="1"/>
          </p:cNvSpPr>
          <p:nvPr>
            <p:ph type="pic" sz="quarter" idx="10"/>
          </p:nvPr>
        </p:nvSpPr>
        <p:spPr>
          <a:xfrm>
            <a:off x="5366479" y="483394"/>
            <a:ext cx="5891213" cy="5891212"/>
          </a:xfrm>
        </p:spPr>
        <p:txBody>
          <a:bodyPr/>
          <a:lstStyle/>
          <a:p>
            <a:endParaRPr lang="en-US"/>
          </a:p>
        </p:txBody>
      </p:sp>
    </p:spTree>
    <p:extLst>
      <p:ext uri="{BB962C8B-B14F-4D97-AF65-F5344CB8AC3E}">
        <p14:creationId xmlns:p14="http://schemas.microsoft.com/office/powerpoint/2010/main" val="108739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descr="A picture containing sitting, room, looking, table&#10;&#10;Description automatically generated">
            <a:extLst>
              <a:ext uri="{FF2B5EF4-FFF2-40B4-BE49-F238E27FC236}">
                <a16:creationId xmlns:a16="http://schemas.microsoft.com/office/drawing/2014/main" id="{C22DB81E-B9BF-6240-9E22-8C6A29CC9A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E727E3DB-947F-9748-ADCE-0EBC1B52F989}"/>
              </a:ext>
            </a:extLst>
          </p:cNvPr>
          <p:cNvSpPr>
            <a:spLocks noGrp="1"/>
          </p:cNvSpPr>
          <p:nvPr>
            <p:ph type="body" sz="quarter" idx="10" hasCustomPrompt="1"/>
          </p:nvPr>
        </p:nvSpPr>
        <p:spPr>
          <a:xfrm>
            <a:off x="479425" y="5691810"/>
            <a:ext cx="4244975" cy="432000"/>
          </a:xfrm>
        </p:spPr>
        <p:txBody>
          <a:bodyPr/>
          <a:lstStyle>
            <a:lvl1pPr>
              <a:lnSpc>
                <a:spcPts val="3500"/>
              </a:lnSpc>
              <a:spcBef>
                <a:spcPts val="0"/>
              </a:spcBef>
              <a:defRPr sz="3000" b="1" i="0" baseline="0">
                <a:solidFill>
                  <a:srgbClr val="EA1C2D"/>
                </a:solidFill>
                <a:latin typeface="Helvetica" pitchFamily="2" charset="0"/>
              </a:defRPr>
            </a:lvl1pPr>
          </a:lstStyle>
          <a:p>
            <a:pPr lvl="0"/>
            <a:r>
              <a:rPr lang="en-US" dirty="0"/>
              <a:t>Title</a:t>
            </a:r>
          </a:p>
        </p:txBody>
      </p:sp>
      <p:sp>
        <p:nvSpPr>
          <p:cNvPr id="12" name="Text Placeholder 9">
            <a:extLst>
              <a:ext uri="{FF2B5EF4-FFF2-40B4-BE49-F238E27FC236}">
                <a16:creationId xmlns:a16="http://schemas.microsoft.com/office/drawing/2014/main" id="{32E6F3CF-19BA-D14C-B4C8-B99E5C185C6E}"/>
              </a:ext>
            </a:extLst>
          </p:cNvPr>
          <p:cNvSpPr>
            <a:spLocks noGrp="1"/>
          </p:cNvSpPr>
          <p:nvPr>
            <p:ph type="body" sz="quarter" idx="11" hasCustomPrompt="1"/>
          </p:nvPr>
        </p:nvSpPr>
        <p:spPr>
          <a:xfrm>
            <a:off x="479425" y="526270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28457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A picture containing indoor, table, photo, person&#10;&#10;Description automatically generated">
            <a:extLst>
              <a:ext uri="{FF2B5EF4-FFF2-40B4-BE49-F238E27FC236}">
                <a16:creationId xmlns:a16="http://schemas.microsoft.com/office/drawing/2014/main" id="{21ED80BF-FF3A-074F-8BB5-3468D690A9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4">
            <a:extLst>
              <a:ext uri="{FF2B5EF4-FFF2-40B4-BE49-F238E27FC236}">
                <a16:creationId xmlns:a16="http://schemas.microsoft.com/office/drawing/2014/main" id="{69F6DB3C-2BDB-3A4D-B70F-147E3D081318}"/>
              </a:ext>
            </a:extLst>
          </p:cNvPr>
          <p:cNvSpPr>
            <a:spLocks noGrp="1"/>
          </p:cNvSpPr>
          <p:nvPr>
            <p:ph type="body" sz="quarter" idx="10" hasCustomPrompt="1"/>
          </p:nvPr>
        </p:nvSpPr>
        <p:spPr>
          <a:xfrm>
            <a:off x="479425" y="5691810"/>
            <a:ext cx="4244975" cy="432000"/>
          </a:xfrm>
        </p:spPr>
        <p:txBody>
          <a:bodyPr/>
          <a:lstStyle>
            <a:lvl1pPr>
              <a:lnSpc>
                <a:spcPts val="3500"/>
              </a:lnSpc>
              <a:spcBef>
                <a:spcPts val="0"/>
              </a:spcBef>
              <a:defRPr sz="3000" b="1" i="0" baseline="0">
                <a:solidFill>
                  <a:srgbClr val="007CBC"/>
                </a:solidFill>
                <a:latin typeface="Helvetica" pitchFamily="2" charset="0"/>
              </a:defRPr>
            </a:lvl1pPr>
          </a:lstStyle>
          <a:p>
            <a:pPr lvl="0"/>
            <a:r>
              <a:rPr lang="en-US" dirty="0"/>
              <a:t>Title</a:t>
            </a:r>
          </a:p>
        </p:txBody>
      </p:sp>
      <p:sp>
        <p:nvSpPr>
          <p:cNvPr id="13" name="Text Placeholder 9">
            <a:extLst>
              <a:ext uri="{FF2B5EF4-FFF2-40B4-BE49-F238E27FC236}">
                <a16:creationId xmlns:a16="http://schemas.microsoft.com/office/drawing/2014/main" id="{B9CC1C61-B19D-D145-8DA1-338233BC9A76}"/>
              </a:ext>
            </a:extLst>
          </p:cNvPr>
          <p:cNvSpPr>
            <a:spLocks noGrp="1"/>
          </p:cNvSpPr>
          <p:nvPr>
            <p:ph type="body" sz="quarter" idx="11" hasCustomPrompt="1"/>
          </p:nvPr>
        </p:nvSpPr>
        <p:spPr>
          <a:xfrm>
            <a:off x="479425" y="526270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824366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3" name="Picture 2" descr="A picture containing photo, table, sitting, looking&#10;&#10;Description automatically generated">
            <a:extLst>
              <a:ext uri="{FF2B5EF4-FFF2-40B4-BE49-F238E27FC236}">
                <a16:creationId xmlns:a16="http://schemas.microsoft.com/office/drawing/2014/main" id="{14958639-A8F1-2340-85AF-9B08B84308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4">
            <a:extLst>
              <a:ext uri="{FF2B5EF4-FFF2-40B4-BE49-F238E27FC236}">
                <a16:creationId xmlns:a16="http://schemas.microsoft.com/office/drawing/2014/main" id="{DB2767FE-C909-7245-945E-1303CFDF7B0E}"/>
              </a:ext>
            </a:extLst>
          </p:cNvPr>
          <p:cNvSpPr>
            <a:spLocks noGrp="1"/>
          </p:cNvSpPr>
          <p:nvPr>
            <p:ph type="body" sz="quarter" idx="10" hasCustomPrompt="1"/>
          </p:nvPr>
        </p:nvSpPr>
        <p:spPr>
          <a:xfrm>
            <a:off x="479425" y="762000"/>
            <a:ext cx="4244975" cy="1397000"/>
          </a:xfrm>
        </p:spPr>
        <p:txBody>
          <a:bodyPr/>
          <a:lstStyle>
            <a:lvl1pPr>
              <a:lnSpc>
                <a:spcPts val="3500"/>
              </a:lnSpc>
              <a:spcBef>
                <a:spcPts val="0"/>
              </a:spcBef>
              <a:defRPr sz="3000" b="1" i="0" baseline="0">
                <a:solidFill>
                  <a:srgbClr val="EA1C2D"/>
                </a:solidFill>
                <a:latin typeface="Helvetica" pitchFamily="2" charset="0"/>
              </a:defRPr>
            </a:lvl1pPr>
          </a:lstStyle>
          <a:p>
            <a:pPr lvl="0"/>
            <a:r>
              <a:rPr lang="en-US" dirty="0"/>
              <a:t>Title</a:t>
            </a:r>
          </a:p>
          <a:p>
            <a:pPr lvl="0"/>
            <a:r>
              <a:rPr lang="en-US" dirty="0"/>
              <a:t>Title</a:t>
            </a:r>
          </a:p>
        </p:txBody>
      </p:sp>
      <p:sp>
        <p:nvSpPr>
          <p:cNvPr id="10" name="Text Placeholder 9">
            <a:extLst>
              <a:ext uri="{FF2B5EF4-FFF2-40B4-BE49-F238E27FC236}">
                <a16:creationId xmlns:a16="http://schemas.microsoft.com/office/drawing/2014/main" id="{E67A87E3-6B70-EA4C-AF78-972C3419BF64}"/>
              </a:ext>
            </a:extLst>
          </p:cNvPr>
          <p:cNvSpPr>
            <a:spLocks noGrp="1"/>
          </p:cNvSpPr>
          <p:nvPr>
            <p:ph type="body" sz="quarter" idx="11" hasCustomPrompt="1"/>
          </p:nvPr>
        </p:nvSpPr>
        <p:spPr>
          <a:xfrm>
            <a:off x="479425" y="33289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197357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EA1C2D"/>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a:ln>
            <a:noFill/>
          </a:ln>
        </p:spPr>
        <p:txBody>
          <a:bodyPr/>
          <a:lstStyle>
            <a:lvl1pPr>
              <a:defRPr b="0">
                <a:solidFill>
                  <a:srgbClr val="EA1C2D"/>
                </a:solidFill>
              </a:defRPr>
            </a:lvl1pPr>
          </a:lstStyle>
          <a:p>
            <a:fld id="{DB477DC4-2D74-1045-A795-8D1D9ED10BCB}" type="slidenum">
              <a:rPr lang="en-US" smtClean="0"/>
              <a:pPr/>
              <a:t>‹#›</a:t>
            </a:fld>
            <a:endParaRPr lang="en-US" dirty="0"/>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C93DECE3-0424-8E42-A723-5FE3A36927BA}"/>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8" name="Footer Placeholder 2">
            <a:extLst>
              <a:ext uri="{FF2B5EF4-FFF2-40B4-BE49-F238E27FC236}">
                <a16:creationId xmlns:a16="http://schemas.microsoft.com/office/drawing/2014/main" id="{04943D25-62DE-4142-86F3-A2A2D85FB904}"/>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
        <p:nvSpPr>
          <p:cNvPr id="9" name="Title 1">
            <a:extLst>
              <a:ext uri="{FF2B5EF4-FFF2-40B4-BE49-F238E27FC236}">
                <a16:creationId xmlns:a16="http://schemas.microsoft.com/office/drawing/2014/main" id="{9FBD6908-5559-534B-820C-47E8A99D857A}"/>
              </a:ext>
            </a:extLst>
          </p:cNvPr>
          <p:cNvSpPr txBox="1">
            <a:spLocks/>
          </p:cNvSpPr>
          <p:nvPr userDrawn="1"/>
        </p:nvSpPr>
        <p:spPr>
          <a:xfrm>
            <a:off x="468630" y="345317"/>
            <a:ext cx="10129818" cy="17081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CA" sz="4000" b="1" i="0" kern="1200" baseline="0" smtClean="0">
                <a:solidFill>
                  <a:srgbClr val="007CBC"/>
                </a:solidFill>
                <a:effectLst/>
                <a:latin typeface="Myriad Pro" panose="020B0503030403020204" pitchFamily="34" charset="0"/>
                <a:ea typeface="+mj-ea"/>
                <a:cs typeface="+mj-cs"/>
              </a:defRPr>
            </a:lvl1pPr>
          </a:lstStyle>
          <a:p>
            <a:r>
              <a:rPr lang="en-CA" sz="1200" b="0" dirty="0">
                <a:solidFill>
                  <a:schemeClr val="tx1"/>
                </a:solidFill>
                <a:latin typeface="Helvetica" pitchFamily="2" charset="0"/>
              </a:rPr>
              <a:t>Panel A</a:t>
            </a:r>
            <a:endParaRPr lang="en-CA" sz="1200" b="0" i="0" baseline="0" dirty="0">
              <a:solidFill>
                <a:schemeClr val="tx1"/>
              </a:solidFill>
              <a:latin typeface="Helvetica" pitchFamily="2" charset="0"/>
            </a:endParaRPr>
          </a:p>
        </p:txBody>
      </p:sp>
      <p:sp>
        <p:nvSpPr>
          <p:cNvPr id="10" name="TextBox 9">
            <a:extLst>
              <a:ext uri="{FF2B5EF4-FFF2-40B4-BE49-F238E27FC236}">
                <a16:creationId xmlns:a16="http://schemas.microsoft.com/office/drawing/2014/main" id="{A29B4FB6-CC86-1F46-9EF9-6569D5A28A7F}"/>
              </a:ext>
            </a:extLst>
          </p:cNvPr>
          <p:cNvSpPr txBox="1"/>
          <p:nvPr userDrawn="1"/>
        </p:nvSpPr>
        <p:spPr>
          <a:xfrm>
            <a:off x="494272" y="3586000"/>
            <a:ext cx="3334837" cy="1847970"/>
          </a:xfrm>
          <a:prstGeom prst="rect">
            <a:avLst/>
          </a:prstGeom>
          <a:noFill/>
        </p:spPr>
        <p:txBody>
          <a:bodyPr wrap="square" lIns="0" tIns="0" rIns="0" bIns="0" numCol="1" spcCol="360000" rtlCol="0">
            <a:noAutofit/>
          </a:bodyPr>
          <a:lstStyle/>
          <a:p>
            <a:pPr marL="342900" indent="-342900">
              <a:buClr>
                <a:srgbClr val="007CBC"/>
              </a:buClr>
              <a:buFont typeface="+mj-lt"/>
              <a:buAutoNum type="arabicPeriod" startAt="2"/>
            </a:pPr>
            <a:endParaRPr lang="en-CA" b="0" i="0" dirty="0">
              <a:latin typeface="Helvetica" pitchFamily="2" charset="0"/>
            </a:endParaRPr>
          </a:p>
        </p:txBody>
      </p:sp>
      <p:pic>
        <p:nvPicPr>
          <p:cNvPr id="19" name="Content Placeholder 98">
            <a:extLst>
              <a:ext uri="{FF2B5EF4-FFF2-40B4-BE49-F238E27FC236}">
                <a16:creationId xmlns:a16="http://schemas.microsoft.com/office/drawing/2014/main" id="{1EA61C19-D32E-8D41-B4B4-C580CD9CA8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09760" y="1008000"/>
            <a:ext cx="1353808" cy="1353808"/>
          </a:xfrm>
          <a:prstGeom prst="rect">
            <a:avLst/>
          </a:prstGeom>
        </p:spPr>
      </p:pic>
      <p:pic>
        <p:nvPicPr>
          <p:cNvPr id="20" name="Content Placeholder 104">
            <a:extLst>
              <a:ext uri="{FF2B5EF4-FFF2-40B4-BE49-F238E27FC236}">
                <a16:creationId xmlns:a16="http://schemas.microsoft.com/office/drawing/2014/main" id="{750EA28C-31A3-954F-BFDD-5DCFDA8F257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42249" y="1008000"/>
            <a:ext cx="1353808" cy="1353808"/>
          </a:xfrm>
          <a:prstGeom prst="rect">
            <a:avLst/>
          </a:prstGeom>
        </p:spPr>
      </p:pic>
      <p:pic>
        <p:nvPicPr>
          <p:cNvPr id="21" name="Content Placeholder 110">
            <a:extLst>
              <a:ext uri="{FF2B5EF4-FFF2-40B4-BE49-F238E27FC236}">
                <a16:creationId xmlns:a16="http://schemas.microsoft.com/office/drawing/2014/main" id="{FA7E4D33-882A-7640-9C29-9DD4535EC91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370592" y="1008000"/>
            <a:ext cx="1353808" cy="1353808"/>
          </a:xfrm>
          <a:prstGeom prst="rect">
            <a:avLst/>
          </a:prstGeom>
        </p:spPr>
      </p:pic>
      <p:sp>
        <p:nvSpPr>
          <p:cNvPr id="24" name="TextBox 23">
            <a:extLst>
              <a:ext uri="{FF2B5EF4-FFF2-40B4-BE49-F238E27FC236}">
                <a16:creationId xmlns:a16="http://schemas.microsoft.com/office/drawing/2014/main" id="{71D1020B-0F66-A543-BA44-F539AB03E69E}"/>
              </a:ext>
            </a:extLst>
          </p:cNvPr>
          <p:cNvSpPr txBox="1"/>
          <p:nvPr userDrawn="1"/>
        </p:nvSpPr>
        <p:spPr>
          <a:xfrm>
            <a:off x="16658131" y="3586000"/>
            <a:ext cx="2983173" cy="1847966"/>
          </a:xfrm>
          <a:prstGeom prst="rect">
            <a:avLst/>
          </a:prstGeom>
          <a:noFill/>
        </p:spPr>
        <p:txBody>
          <a:bodyPr wrap="square" lIns="0" tIns="0" rIns="0" bIns="0" numCol="1" spcCol="360000" rtlCol="0">
            <a:noAutofit/>
          </a:bodyPr>
          <a:lstStyle/>
          <a:p>
            <a:pPr marL="0" indent="0">
              <a:lnSpc>
                <a:spcPts val="2000"/>
              </a:lnSpc>
              <a:buClr>
                <a:srgbClr val="007CBC"/>
              </a:buClr>
              <a:buFont typeface="+mj-lt"/>
              <a:buNone/>
            </a:pPr>
            <a:r>
              <a:rPr lang="en-CA" sz="1600" b="0" i="0" dirty="0" err="1">
                <a:latin typeface="Helvetica" pitchFamily="2" charset="0"/>
              </a:rPr>
              <a:t>Ublis</a:t>
            </a:r>
            <a:r>
              <a:rPr lang="en-CA" sz="1600" b="0" i="0" dirty="0">
                <a:latin typeface="Helvetica" pitchFamily="2" charset="0"/>
              </a:rPr>
              <a:t> </a:t>
            </a:r>
            <a:r>
              <a:rPr lang="en-CA" sz="1600" b="0" i="0" dirty="0" err="1">
                <a:latin typeface="Helvetica" pitchFamily="2" charset="0"/>
              </a:rPr>
              <a:t>destella</a:t>
            </a:r>
            <a:r>
              <a:rPr lang="en-CA" sz="1600" b="0" i="0" dirty="0">
                <a:latin typeface="Helvetica" pitchFamily="2" charset="0"/>
              </a:rPr>
              <a:t> </a:t>
            </a:r>
            <a:r>
              <a:rPr lang="en-CA" sz="1600" b="0" i="0" dirty="0" err="1">
                <a:latin typeface="Helvetica" pitchFamily="2" charset="0"/>
              </a:rPr>
              <a:t>itin</a:t>
            </a:r>
            <a:r>
              <a:rPr lang="en-CA" sz="1600" b="0" i="0" dirty="0">
                <a:latin typeface="Helvetica" pitchFamily="2" charset="0"/>
              </a:rPr>
              <a:t> di </a:t>
            </a:r>
            <a:r>
              <a:rPr lang="en-CA" sz="1600" b="0" i="0" dirty="0" err="1">
                <a:latin typeface="Helvetica" pitchFamily="2" charset="0"/>
              </a:rPr>
              <a:t>sil</a:t>
            </a:r>
            <a:r>
              <a:rPr lang="en-CA" sz="1600" b="0" i="0" dirty="0">
                <a:latin typeface="Helvetica" pitchFamily="2" charset="0"/>
              </a:rPr>
              <a:t> </a:t>
            </a:r>
            <a:r>
              <a:rPr lang="en-CA" sz="1600" b="0" i="0" dirty="0" err="1">
                <a:latin typeface="Helvetica" pitchFamily="2" charset="0"/>
              </a:rPr>
              <a:t>tus</a:t>
            </a:r>
            <a:r>
              <a:rPr lang="en-CA" sz="1600" b="0" i="0" dirty="0">
                <a:latin typeface="Helvetica" pitchFamily="2" charset="0"/>
              </a:rPr>
              <a:t> et; </a:t>
            </a:r>
            <a:r>
              <a:rPr lang="en-CA" sz="1600" b="0" i="0" dirty="0" err="1">
                <a:latin typeface="Helvetica" pitchFamily="2" charset="0"/>
              </a:rPr>
              <a:t>Catiem</a:t>
            </a:r>
            <a:r>
              <a:rPr lang="en-CA" sz="1600" b="0" i="0" dirty="0">
                <a:latin typeface="Helvetica" pitchFamily="2" charset="0"/>
              </a:rPr>
              <a:t> </a:t>
            </a:r>
            <a:r>
              <a:rPr lang="en-CA" sz="1600" b="0" i="0" dirty="0" err="1">
                <a:latin typeface="Helvetica" pitchFamily="2" charset="0"/>
              </a:rPr>
              <a:t>maionsul</a:t>
            </a:r>
            <a:r>
              <a:rPr lang="en-CA" sz="1600" b="0" i="0" dirty="0">
                <a:latin typeface="Helvetica" pitchFamily="2" charset="0"/>
              </a:rPr>
              <a:t> </a:t>
            </a:r>
            <a:r>
              <a:rPr lang="en-CA" sz="1600" b="0" i="0" dirty="0" err="1">
                <a:latin typeface="Helvetica" pitchFamily="2" charset="0"/>
              </a:rPr>
              <a:t>hoctus</a:t>
            </a:r>
            <a:r>
              <a:rPr lang="en-CA" sz="1600" b="0" i="0" dirty="0">
                <a:latin typeface="Helvetica" pitchFamily="2" charset="0"/>
              </a:rPr>
              <a:t>, </a:t>
            </a:r>
            <a:r>
              <a:rPr lang="en-CA" sz="1600" b="0" i="0" dirty="0" err="1">
                <a:latin typeface="Helvetica" pitchFamily="2" charset="0"/>
              </a:rPr>
              <a:t>ceper</a:t>
            </a:r>
            <a:r>
              <a:rPr lang="en-CA" sz="1600" b="0" i="0" dirty="0">
                <a:latin typeface="Helvetica" pitchFamily="2" charset="0"/>
              </a:rPr>
              <a:t> </a:t>
            </a:r>
            <a:r>
              <a:rPr lang="en-CA" sz="1600" b="0" i="0" dirty="0" err="1">
                <a:latin typeface="Helvetica" pitchFamily="2" charset="0"/>
              </a:rPr>
              <a:t>patides</a:t>
            </a:r>
            <a:r>
              <a:rPr lang="en-CA" sz="1600" b="0" i="0" dirty="0">
                <a:latin typeface="Helvetica" pitchFamily="2" charset="0"/>
              </a:rPr>
              <a:t> re </a:t>
            </a:r>
            <a:r>
              <a:rPr lang="en-CA" sz="1600" b="0" i="0" dirty="0" err="1">
                <a:latin typeface="Helvetica" pitchFamily="2" charset="0"/>
              </a:rPr>
              <a:t>conum</a:t>
            </a:r>
            <a:r>
              <a:rPr lang="en-CA" sz="1600" b="0" i="0" dirty="0">
                <a:latin typeface="Helvetica" pitchFamily="2" charset="0"/>
              </a:rPr>
              <a:t> que ad </a:t>
            </a:r>
            <a:r>
              <a:rPr lang="en-CA" sz="1600" b="0" i="0" dirty="0" err="1">
                <a:latin typeface="Helvetica" pitchFamily="2" charset="0"/>
              </a:rPr>
              <a:t>fursuntiam</a:t>
            </a:r>
            <a:r>
              <a:rPr lang="en-CA" sz="1600" b="0" i="0" dirty="0">
                <a:latin typeface="Helvetica" pitchFamily="2" charset="0"/>
              </a:rPr>
              <a:t> </a:t>
            </a:r>
            <a:r>
              <a:rPr lang="en-CA" sz="1600" b="0" i="0" dirty="0" err="1">
                <a:latin typeface="Helvetica" pitchFamily="2" charset="0"/>
              </a:rPr>
              <a:t>quemus</a:t>
            </a:r>
            <a:r>
              <a:rPr lang="en-CA" sz="1600" b="0" i="0" dirty="0">
                <a:latin typeface="Helvetica" pitchFamily="2" charset="0"/>
              </a:rPr>
              <a:t> et a </a:t>
            </a:r>
            <a:r>
              <a:rPr lang="en-CA" sz="1600" b="0" i="0" dirty="0" err="1">
                <a:latin typeface="Helvetica" pitchFamily="2" charset="0"/>
              </a:rPr>
              <a:t>adducem</a:t>
            </a:r>
            <a:r>
              <a:rPr lang="en-CA" sz="1600" b="0" i="0" dirty="0">
                <a:latin typeface="Helvetica" pitchFamily="2" charset="0"/>
              </a:rPr>
              <a:t> </a:t>
            </a:r>
            <a:r>
              <a:rPr lang="en-CA" sz="1600" b="0" i="0" dirty="0" err="1">
                <a:latin typeface="Helvetica" pitchFamily="2" charset="0"/>
              </a:rPr>
              <a:t>oentiesse</a:t>
            </a:r>
            <a:r>
              <a:rPr lang="en-CA" sz="1600" b="0" i="0" dirty="0">
                <a:latin typeface="Helvetica" pitchFamily="2" charset="0"/>
              </a:rPr>
              <a:t>, </a:t>
            </a:r>
            <a:r>
              <a:rPr lang="en-CA" sz="1600" b="0" i="0" dirty="0" err="1">
                <a:latin typeface="Helvetica" pitchFamily="2" charset="0"/>
              </a:rPr>
              <a:t>publicas</a:t>
            </a:r>
            <a:r>
              <a:rPr lang="en-CA" sz="1600" b="0" i="0" dirty="0">
                <a:latin typeface="Helvetica" pitchFamily="2" charset="0"/>
              </a:rPr>
              <a:t> vis se </a:t>
            </a:r>
            <a:r>
              <a:rPr lang="en-CA" sz="1600" b="0" i="0" dirty="0" err="1">
                <a:latin typeface="Helvetica" pitchFamily="2" charset="0"/>
              </a:rPr>
              <a:t>cae</a:t>
            </a:r>
            <a:r>
              <a:rPr lang="en-CA" sz="1600" b="0" i="0" dirty="0">
                <a:latin typeface="Helvetica" pitchFamily="2" charset="0"/>
              </a:rPr>
              <a:t> </a:t>
            </a:r>
            <a:r>
              <a:rPr lang="en-CA" sz="1600" b="0" i="0" dirty="0" err="1">
                <a:latin typeface="Helvetica" pitchFamily="2" charset="0"/>
              </a:rPr>
              <a:t>nir</a:t>
            </a:r>
            <a:r>
              <a:rPr lang="en-CA" sz="1600" b="0" i="0" dirty="0">
                <a:latin typeface="Helvetica" pitchFamily="2" charset="0"/>
              </a:rPr>
              <a:t> </a:t>
            </a:r>
            <a:r>
              <a:rPr lang="en-CA" sz="1600" b="0" i="0" dirty="0" err="1">
                <a:latin typeface="Helvetica" pitchFamily="2" charset="0"/>
              </a:rPr>
              <a:t>pra</a:t>
            </a:r>
            <a:r>
              <a:rPr lang="en-CA" sz="1600" b="0" i="0" dirty="0">
                <a:latin typeface="Helvetica" pitchFamily="2" charset="0"/>
              </a:rPr>
              <a:t> </a:t>
            </a:r>
            <a:r>
              <a:rPr lang="en-CA" sz="1600" b="0" i="0" dirty="0" err="1">
                <a:latin typeface="Helvetica" pitchFamily="2" charset="0"/>
              </a:rPr>
              <a:t>nostin</a:t>
            </a:r>
            <a:r>
              <a:rPr lang="en-CA" sz="1600" b="0" i="0" dirty="0">
                <a:latin typeface="Helvetica" pitchFamily="2" charset="0"/>
              </a:rPr>
              <a:t> </a:t>
            </a:r>
            <a:r>
              <a:rPr lang="en-CA" sz="1600" b="0" i="0" dirty="0" err="1">
                <a:latin typeface="Helvetica" pitchFamily="2" charset="0"/>
              </a:rPr>
              <a:t>vehebus</a:t>
            </a:r>
            <a:r>
              <a:rPr lang="en-CA" sz="1600" b="0" i="0" dirty="0">
                <a:latin typeface="Helvetica" pitchFamily="2" charset="0"/>
              </a:rPr>
              <a:t> bon </a:t>
            </a:r>
            <a:r>
              <a:rPr lang="en-CA" sz="1600" b="0" i="0" dirty="0" err="1">
                <a:latin typeface="Helvetica" pitchFamily="2" charset="0"/>
              </a:rPr>
              <a:t>demusuliis</a:t>
            </a:r>
            <a:r>
              <a:rPr lang="en-CA" sz="1600" b="0" i="0" dirty="0">
                <a:latin typeface="Helvetica" pitchFamily="2" charset="0"/>
              </a:rPr>
              <a:t>. </a:t>
            </a:r>
            <a:r>
              <a:rPr lang="en-CA" sz="1600" b="0" i="0" dirty="0" err="1">
                <a:latin typeface="Helvetica" pitchFamily="2" charset="0"/>
              </a:rPr>
              <a:t>Asternimil</a:t>
            </a:r>
            <a:r>
              <a:rPr lang="en-CA" sz="1600" b="0" i="0" dirty="0">
                <a:latin typeface="Helvetica" pitchFamily="2" charset="0"/>
              </a:rPr>
              <a:t> </a:t>
            </a:r>
            <a:r>
              <a:rPr lang="en-CA" sz="1600" b="0" i="0" dirty="0" err="1">
                <a:latin typeface="Helvetica" pitchFamily="2" charset="0"/>
              </a:rPr>
              <a:t>vilicae</a:t>
            </a:r>
            <a:r>
              <a:rPr lang="en-CA" sz="1600" b="0" i="0" dirty="0">
                <a:latin typeface="Helvetica" pitchFamily="2" charset="0"/>
              </a:rPr>
              <a:t> </a:t>
            </a:r>
            <a:r>
              <a:rPr lang="en-CA" sz="1600" b="0" i="0" dirty="0" err="1">
                <a:latin typeface="Helvetica" pitchFamily="2" charset="0"/>
              </a:rPr>
              <a:t>lintere</a:t>
            </a:r>
            <a:r>
              <a:rPr lang="en-CA" sz="1600" b="0" i="0" dirty="0">
                <a:latin typeface="Helvetica" pitchFamily="2" charset="0"/>
              </a:rPr>
              <a:t> </a:t>
            </a:r>
            <a:r>
              <a:rPr lang="en-CA" sz="1600" b="0" i="0" dirty="0" err="1">
                <a:latin typeface="Helvetica" pitchFamily="2" charset="0"/>
              </a:rPr>
              <a:t>bendiem</a:t>
            </a:r>
            <a:r>
              <a:rPr lang="en-CA" sz="1600" b="0" i="0" dirty="0">
                <a:latin typeface="Helvetica" pitchFamily="2" charset="0"/>
              </a:rPr>
              <a:t> </a:t>
            </a:r>
            <a:r>
              <a:rPr lang="en-CA" sz="1600" b="0" i="0" dirty="0" err="1">
                <a:latin typeface="Helvetica" pitchFamily="2" charset="0"/>
              </a:rPr>
              <a:t>mo</a:t>
            </a:r>
            <a:r>
              <a:rPr lang="en-CA" sz="1600" b="0" i="0" dirty="0">
                <a:latin typeface="Helvetica" pitchFamily="2" charset="0"/>
              </a:rPr>
              <a:t> </a:t>
            </a:r>
            <a:r>
              <a:rPr lang="en-CA" sz="1600" b="0" i="0" dirty="0" err="1">
                <a:latin typeface="Helvetica" pitchFamily="2" charset="0"/>
              </a:rPr>
              <a:t>consim</a:t>
            </a:r>
            <a:r>
              <a:rPr lang="en-CA" sz="1600" b="0" i="0" dirty="0">
                <a:latin typeface="Helvetica" pitchFamily="2" charset="0"/>
              </a:rPr>
              <a:t> ad </a:t>
            </a:r>
            <a:r>
              <a:rPr lang="en-CA" sz="1600" b="0" i="0" dirty="0" err="1">
                <a:latin typeface="Helvetica" pitchFamily="2" charset="0"/>
              </a:rPr>
              <a:t>publibefex</a:t>
            </a:r>
            <a:r>
              <a:rPr lang="en-CA" sz="1600" b="0" i="0" dirty="0">
                <a:latin typeface="Helvetica" pitchFamily="2" charset="0"/>
              </a:rPr>
              <a:t> ne </a:t>
            </a:r>
            <a:r>
              <a:rPr lang="en-CA" sz="1600" b="0" i="0" dirty="0" err="1">
                <a:latin typeface="Helvetica" pitchFamily="2" charset="0"/>
              </a:rPr>
              <a:t>convehent</a:t>
            </a:r>
            <a:r>
              <a:rPr lang="en-CA" sz="1600" b="0" i="0" dirty="0">
                <a:latin typeface="Helvetica" pitchFamily="2" charset="0"/>
              </a:rPr>
              <a:t>.</a:t>
            </a:r>
            <a:endParaRPr lang="en-CA" sz="1600" dirty="0"/>
          </a:p>
        </p:txBody>
      </p:sp>
      <p:sp>
        <p:nvSpPr>
          <p:cNvPr id="25" name="TextBox 24">
            <a:extLst>
              <a:ext uri="{FF2B5EF4-FFF2-40B4-BE49-F238E27FC236}">
                <a16:creationId xmlns:a16="http://schemas.microsoft.com/office/drawing/2014/main" id="{3D466E51-29F6-1C48-99CA-EDBE307DAB1B}"/>
              </a:ext>
            </a:extLst>
          </p:cNvPr>
          <p:cNvSpPr txBox="1"/>
          <p:nvPr userDrawn="1"/>
        </p:nvSpPr>
        <p:spPr>
          <a:xfrm>
            <a:off x="16317890" y="3586000"/>
            <a:ext cx="340242" cy="1847966"/>
          </a:xfrm>
          <a:prstGeom prst="rect">
            <a:avLst/>
          </a:prstGeom>
          <a:noFill/>
        </p:spPr>
        <p:txBody>
          <a:bodyPr wrap="square" lIns="0" tIns="0" rIns="0" bIns="0" numCol="1" spcCol="360000" rtlCol="0">
            <a:noAutofit/>
          </a:bodyPr>
          <a:lstStyle/>
          <a:p>
            <a:pPr marL="0" indent="0">
              <a:lnSpc>
                <a:spcPts val="2000"/>
              </a:lnSpc>
              <a:buClr>
                <a:srgbClr val="007CBC"/>
              </a:buClr>
              <a:buFont typeface="+mj-lt"/>
              <a:buNone/>
            </a:pPr>
            <a:r>
              <a:rPr lang="en-CA" sz="1600" b="1" i="0" dirty="0">
                <a:solidFill>
                  <a:srgbClr val="007CBC"/>
                </a:solidFill>
                <a:latin typeface="Helvetica" pitchFamily="2" charset="0"/>
              </a:rPr>
              <a:t>1.</a:t>
            </a:r>
          </a:p>
        </p:txBody>
      </p:sp>
      <p:sp>
        <p:nvSpPr>
          <p:cNvPr id="22" name="TextBox 21">
            <a:extLst>
              <a:ext uri="{FF2B5EF4-FFF2-40B4-BE49-F238E27FC236}">
                <a16:creationId xmlns:a16="http://schemas.microsoft.com/office/drawing/2014/main" id="{65D92AAD-09DB-DF42-A8E1-CD446772CBA7}"/>
              </a:ext>
            </a:extLst>
          </p:cNvPr>
          <p:cNvSpPr txBox="1"/>
          <p:nvPr userDrawn="1"/>
        </p:nvSpPr>
        <p:spPr>
          <a:xfrm>
            <a:off x="8019246" y="2449896"/>
            <a:ext cx="3326058" cy="261610"/>
          </a:xfrm>
          <a:prstGeom prst="rect">
            <a:avLst/>
          </a:prstGeom>
          <a:noFill/>
        </p:spPr>
        <p:txBody>
          <a:bodyPr wrap="square" lIns="0" tIns="0" rIns="0" bIns="0" rtlCol="0">
            <a:spAutoFit/>
          </a:bodyPr>
          <a:lstStyle/>
          <a:p>
            <a:r>
              <a:rPr lang="en-US" sz="1700" b="1" cap="all" dirty="0">
                <a:latin typeface="Helvetica" pitchFamily="2" charset="0"/>
              </a:rPr>
              <a:t>Best-buy</a:t>
            </a:r>
          </a:p>
        </p:txBody>
      </p:sp>
      <p:sp>
        <p:nvSpPr>
          <p:cNvPr id="23" name="TextBox 22">
            <a:extLst>
              <a:ext uri="{FF2B5EF4-FFF2-40B4-BE49-F238E27FC236}">
                <a16:creationId xmlns:a16="http://schemas.microsoft.com/office/drawing/2014/main" id="{54C72A24-A9C5-4E41-AF47-EA11BB5B5324}"/>
              </a:ext>
            </a:extLst>
          </p:cNvPr>
          <p:cNvSpPr txBox="1"/>
          <p:nvPr userDrawn="1"/>
        </p:nvSpPr>
        <p:spPr>
          <a:xfrm>
            <a:off x="4252231" y="2449896"/>
            <a:ext cx="3334836" cy="261610"/>
          </a:xfrm>
          <a:prstGeom prst="rect">
            <a:avLst/>
          </a:prstGeom>
          <a:noFill/>
        </p:spPr>
        <p:txBody>
          <a:bodyPr wrap="square" lIns="0" tIns="0" rIns="0" bIns="0" rtlCol="0">
            <a:spAutoFit/>
          </a:bodyPr>
          <a:lstStyle/>
          <a:p>
            <a:r>
              <a:rPr lang="en-US" sz="1700" b="1" cap="all" dirty="0">
                <a:latin typeface="Helvetica" pitchFamily="2" charset="0"/>
              </a:rPr>
              <a:t>Game-changer</a:t>
            </a:r>
          </a:p>
        </p:txBody>
      </p:sp>
      <p:sp>
        <p:nvSpPr>
          <p:cNvPr id="26" name="TextBox 25">
            <a:extLst>
              <a:ext uri="{FF2B5EF4-FFF2-40B4-BE49-F238E27FC236}">
                <a16:creationId xmlns:a16="http://schemas.microsoft.com/office/drawing/2014/main" id="{31DF51A3-C5EB-3146-A6E7-54D6EF537219}"/>
              </a:ext>
            </a:extLst>
          </p:cNvPr>
          <p:cNvSpPr txBox="1"/>
          <p:nvPr userDrawn="1"/>
        </p:nvSpPr>
        <p:spPr>
          <a:xfrm>
            <a:off x="494272" y="2449896"/>
            <a:ext cx="3334837" cy="261610"/>
          </a:xfrm>
          <a:prstGeom prst="rect">
            <a:avLst/>
          </a:prstGeom>
          <a:noFill/>
        </p:spPr>
        <p:txBody>
          <a:bodyPr wrap="square" lIns="0" tIns="0" rIns="0" bIns="0" rtlCol="0">
            <a:spAutoFit/>
          </a:bodyPr>
          <a:lstStyle/>
          <a:p>
            <a:r>
              <a:rPr lang="en-US" sz="1700" b="1" cap="all" dirty="0">
                <a:latin typeface="Helvetica" pitchFamily="2" charset="0"/>
              </a:rPr>
              <a:t>Quick-win</a:t>
            </a:r>
          </a:p>
        </p:txBody>
      </p:sp>
      <p:cxnSp>
        <p:nvCxnSpPr>
          <p:cNvPr id="27" name="Straight Connector 26">
            <a:extLst>
              <a:ext uri="{FF2B5EF4-FFF2-40B4-BE49-F238E27FC236}">
                <a16:creationId xmlns:a16="http://schemas.microsoft.com/office/drawing/2014/main" id="{1FCCC5FF-1184-0749-B754-C8255D10C7EE}"/>
              </a:ext>
            </a:extLst>
          </p:cNvPr>
          <p:cNvCxnSpPr>
            <a:cxnSpLocks/>
          </p:cNvCxnSpPr>
          <p:nvPr userDrawn="1"/>
        </p:nvCxnSpPr>
        <p:spPr>
          <a:xfrm>
            <a:off x="494271" y="2930620"/>
            <a:ext cx="3334838" cy="0"/>
          </a:xfrm>
          <a:prstGeom prst="line">
            <a:avLst/>
          </a:prstGeom>
          <a:ln w="19050">
            <a:solidFill>
              <a:srgbClr val="EA1C2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06F0E8-1FEF-C248-8301-E2C5067F96D6}"/>
              </a:ext>
            </a:extLst>
          </p:cNvPr>
          <p:cNvCxnSpPr>
            <a:cxnSpLocks/>
          </p:cNvCxnSpPr>
          <p:nvPr userDrawn="1"/>
        </p:nvCxnSpPr>
        <p:spPr>
          <a:xfrm>
            <a:off x="4252231" y="2930620"/>
            <a:ext cx="3334838" cy="0"/>
          </a:xfrm>
          <a:prstGeom prst="line">
            <a:avLst/>
          </a:prstGeom>
          <a:ln w="19050">
            <a:solidFill>
              <a:srgbClr val="EA1C2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D0CB53-0424-4D4E-98B0-AA400A63A3F2}"/>
              </a:ext>
            </a:extLst>
          </p:cNvPr>
          <p:cNvCxnSpPr>
            <a:cxnSpLocks/>
          </p:cNvCxnSpPr>
          <p:nvPr userDrawn="1"/>
        </p:nvCxnSpPr>
        <p:spPr>
          <a:xfrm>
            <a:off x="8019246" y="2930620"/>
            <a:ext cx="3334838" cy="0"/>
          </a:xfrm>
          <a:prstGeom prst="line">
            <a:avLst/>
          </a:prstGeom>
          <a:ln w="19050">
            <a:solidFill>
              <a:srgbClr val="EA1C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60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EA1C2D"/>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EA1C2D"/>
                </a:solidFill>
              </a:defRPr>
            </a:lvl1pPr>
          </a:lstStyle>
          <a:p>
            <a:fld id="{DB477DC4-2D74-1045-A795-8D1D9ED10BCB}" type="slidenum">
              <a:rPr lang="en-US" smtClean="0"/>
              <a:pPr/>
              <a:t>‹#›</a:t>
            </a:fld>
            <a:endParaRPr lang="en-US" dirty="0">
              <a:solidFill>
                <a:srgbClr val="EA1C2D"/>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D9A232BF-B649-C243-B304-44A189777480}"/>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8" name="Footer Placeholder 2">
            <a:extLst>
              <a:ext uri="{FF2B5EF4-FFF2-40B4-BE49-F238E27FC236}">
                <a16:creationId xmlns:a16="http://schemas.microsoft.com/office/drawing/2014/main" id="{29B5BBDE-8293-0A4E-9A4A-006F020377E1}"/>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1792202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407CF-30A6-C241-9AE8-FBE26834DE23}"/>
              </a:ext>
            </a:extLst>
          </p:cNvPr>
          <p:cNvSpPr/>
          <p:nvPr userDrawn="1"/>
        </p:nvSpPr>
        <p:spPr>
          <a:xfrm>
            <a:off x="0" y="0"/>
            <a:ext cx="11843657" cy="6858000"/>
          </a:xfrm>
          <a:prstGeom prst="rect">
            <a:avLst/>
          </a:prstGeom>
          <a:solidFill>
            <a:srgbClr val="EA1C2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EA1C2D"/>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EA1C2D"/>
                </a:solidFill>
              </a:defRPr>
            </a:lvl1pPr>
          </a:lstStyle>
          <a:p>
            <a:fld id="{DB477DC4-2D74-1045-A795-8D1D9ED10BCB}" type="slidenum">
              <a:rPr lang="en-US" smtClean="0"/>
              <a:pPr/>
              <a:t>‹#›</a:t>
            </a:fld>
            <a:endParaRPr lang="en-US" dirty="0">
              <a:solidFill>
                <a:srgbClr val="EA1C2D"/>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D9A232BF-B649-C243-B304-44A189777480}"/>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8" name="Footer Placeholder 2">
            <a:extLst>
              <a:ext uri="{FF2B5EF4-FFF2-40B4-BE49-F238E27FC236}">
                <a16:creationId xmlns:a16="http://schemas.microsoft.com/office/drawing/2014/main" id="{29B5BBDE-8293-0A4E-9A4A-006F020377E1}"/>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149170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8BE06D94-F0B5-F241-9317-09477DD3D564}"/>
              </a:ext>
            </a:extLst>
          </p:cNvPr>
          <p:cNvSpPr>
            <a:spLocks noGrp="1"/>
          </p:cNvSpPr>
          <p:nvPr>
            <p:ph type="pic" sz="quarter" idx="10"/>
          </p:nvPr>
        </p:nvSpPr>
        <p:spPr>
          <a:xfrm>
            <a:off x="541485" y="483394"/>
            <a:ext cx="5891213" cy="5891212"/>
          </a:xfrm>
        </p:spPr>
        <p:txBody>
          <a:bodyPr/>
          <a:lstStyle/>
          <a:p>
            <a:endParaRPr lang="en-US"/>
          </a:p>
        </p:txBody>
      </p:sp>
      <p:sp>
        <p:nvSpPr>
          <p:cNvPr id="4" name="Rectangle 3">
            <a:extLst>
              <a:ext uri="{FF2B5EF4-FFF2-40B4-BE49-F238E27FC236}">
                <a16:creationId xmlns:a16="http://schemas.microsoft.com/office/drawing/2014/main" id="{8F9395EF-3BE8-B445-9436-894A40DBFA90}"/>
              </a:ext>
            </a:extLst>
          </p:cNvPr>
          <p:cNvSpPr/>
          <p:nvPr userDrawn="1"/>
        </p:nvSpPr>
        <p:spPr>
          <a:xfrm>
            <a:off x="11808000" y="0"/>
            <a:ext cx="384000"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600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E80945-5895-E547-9A00-1B2F33DF32A2}"/>
              </a:ext>
            </a:extLst>
          </p:cNvPr>
          <p:cNvSpPr>
            <a:spLocks noGrp="1"/>
          </p:cNvSpPr>
          <p:nvPr>
            <p:ph type="pic" sz="quarter" idx="10"/>
          </p:nvPr>
        </p:nvSpPr>
        <p:spPr>
          <a:xfrm>
            <a:off x="5366479" y="483394"/>
            <a:ext cx="5891213" cy="5891212"/>
          </a:xfrm>
        </p:spPr>
        <p:txBody>
          <a:bodyPr/>
          <a:lstStyle/>
          <a:p>
            <a:endParaRPr lang="en-US"/>
          </a:p>
        </p:txBody>
      </p:sp>
      <p:sp>
        <p:nvSpPr>
          <p:cNvPr id="5" name="Rectangle 4">
            <a:extLst>
              <a:ext uri="{FF2B5EF4-FFF2-40B4-BE49-F238E27FC236}">
                <a16:creationId xmlns:a16="http://schemas.microsoft.com/office/drawing/2014/main" id="{E10E6E27-4B48-244F-837C-BA0E47F33DC4}"/>
              </a:ext>
            </a:extLst>
          </p:cNvPr>
          <p:cNvSpPr/>
          <p:nvPr userDrawn="1"/>
        </p:nvSpPr>
        <p:spPr>
          <a:xfrm>
            <a:off x="11808000" y="0"/>
            <a:ext cx="384000"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99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7" name="Picture 6" descr="A picture containing table, room, umbrella&#10;&#10;Description automatically generated">
            <a:extLst>
              <a:ext uri="{FF2B5EF4-FFF2-40B4-BE49-F238E27FC236}">
                <a16:creationId xmlns:a16="http://schemas.microsoft.com/office/drawing/2014/main" id="{F57C7558-0E05-D448-ACAE-79C420AFB5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6DB7B833-B9C8-0E4D-AA91-60E98073DF33}"/>
              </a:ext>
            </a:extLst>
          </p:cNvPr>
          <p:cNvSpPr>
            <a:spLocks noGrp="1"/>
          </p:cNvSpPr>
          <p:nvPr>
            <p:ph type="body" sz="quarter" idx="10" hasCustomPrompt="1"/>
          </p:nvPr>
        </p:nvSpPr>
        <p:spPr>
          <a:xfrm>
            <a:off x="479425" y="5691810"/>
            <a:ext cx="4244975" cy="432000"/>
          </a:xfrm>
        </p:spPr>
        <p:txBody>
          <a:bodyPr/>
          <a:lstStyle>
            <a:lvl1pPr>
              <a:lnSpc>
                <a:spcPts val="3500"/>
              </a:lnSpc>
              <a:spcBef>
                <a:spcPts val="0"/>
              </a:spcBef>
              <a:defRPr sz="3000" b="1" i="0" baseline="0">
                <a:solidFill>
                  <a:srgbClr val="DF1A82"/>
                </a:solidFill>
                <a:latin typeface="Helvetica" pitchFamily="2" charset="0"/>
              </a:defRPr>
            </a:lvl1pPr>
          </a:lstStyle>
          <a:p>
            <a:pPr lvl="0"/>
            <a:r>
              <a:rPr lang="en-US" dirty="0"/>
              <a:t>Title</a:t>
            </a:r>
          </a:p>
        </p:txBody>
      </p:sp>
      <p:sp>
        <p:nvSpPr>
          <p:cNvPr id="11" name="Text Placeholder 9">
            <a:extLst>
              <a:ext uri="{FF2B5EF4-FFF2-40B4-BE49-F238E27FC236}">
                <a16:creationId xmlns:a16="http://schemas.microsoft.com/office/drawing/2014/main" id="{9D130E0A-2BF0-074E-9620-3E128C7926D8}"/>
              </a:ext>
            </a:extLst>
          </p:cNvPr>
          <p:cNvSpPr>
            <a:spLocks noGrp="1"/>
          </p:cNvSpPr>
          <p:nvPr>
            <p:ph type="body" sz="quarter" idx="11" hasCustomPrompt="1"/>
          </p:nvPr>
        </p:nvSpPr>
        <p:spPr>
          <a:xfrm>
            <a:off x="479425" y="526270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132755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9B9A3-FE7D-A34B-BE45-E1A92D12D9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7681A3A8-0C01-7247-ABA8-309FDFD3B95D}"/>
              </a:ext>
            </a:extLst>
          </p:cNvPr>
          <p:cNvSpPr>
            <a:spLocks noGrp="1"/>
          </p:cNvSpPr>
          <p:nvPr>
            <p:ph type="body" sz="quarter" idx="10" hasCustomPrompt="1"/>
          </p:nvPr>
        </p:nvSpPr>
        <p:spPr>
          <a:xfrm>
            <a:off x="479425" y="762000"/>
            <a:ext cx="4244975" cy="1397000"/>
          </a:xfrm>
        </p:spPr>
        <p:txBody>
          <a:bodyPr/>
          <a:lstStyle>
            <a:lvl1pPr>
              <a:lnSpc>
                <a:spcPts val="3500"/>
              </a:lnSpc>
              <a:spcBef>
                <a:spcPts val="0"/>
              </a:spcBef>
              <a:defRPr sz="3000" b="1" i="0" baseline="0">
                <a:solidFill>
                  <a:srgbClr val="DF1A82"/>
                </a:solidFill>
                <a:latin typeface="Helvetica" pitchFamily="2" charset="0"/>
              </a:defRPr>
            </a:lvl1pPr>
          </a:lstStyle>
          <a:p>
            <a:pPr lvl="0"/>
            <a:r>
              <a:rPr lang="en-US" dirty="0"/>
              <a:t>Title</a:t>
            </a:r>
          </a:p>
          <a:p>
            <a:pPr lvl="0"/>
            <a:r>
              <a:rPr lang="en-US" dirty="0"/>
              <a:t>Title</a:t>
            </a:r>
          </a:p>
        </p:txBody>
      </p:sp>
      <p:sp>
        <p:nvSpPr>
          <p:cNvPr id="10" name="Text Placeholder 9">
            <a:extLst>
              <a:ext uri="{FF2B5EF4-FFF2-40B4-BE49-F238E27FC236}">
                <a16:creationId xmlns:a16="http://schemas.microsoft.com/office/drawing/2014/main" id="{98F6F6AA-1F3F-BE47-B021-AE2807FB28B8}"/>
              </a:ext>
            </a:extLst>
          </p:cNvPr>
          <p:cNvSpPr>
            <a:spLocks noGrp="1"/>
          </p:cNvSpPr>
          <p:nvPr>
            <p:ph type="body" sz="quarter" idx="11" hasCustomPrompt="1"/>
          </p:nvPr>
        </p:nvSpPr>
        <p:spPr>
          <a:xfrm>
            <a:off x="479425" y="33289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903396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DF1A82"/>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DF1A82"/>
                </a:solidFill>
              </a:defRPr>
            </a:lvl1pPr>
          </a:lstStyle>
          <a:p>
            <a:fld id="{DB477DC4-2D74-1045-A795-8D1D9ED10BCB}" type="slidenum">
              <a:rPr lang="en-US" smtClean="0"/>
              <a:pPr/>
              <a:t>‹#›</a:t>
            </a:fld>
            <a:endParaRPr lang="en-US" dirty="0">
              <a:solidFill>
                <a:srgbClr val="DF1A82"/>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DF1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7A43E045-FA95-E24F-98F9-BF0F4BDEF1C0}"/>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9" name="Footer Placeholder 2">
            <a:extLst>
              <a:ext uri="{FF2B5EF4-FFF2-40B4-BE49-F238E27FC236}">
                <a16:creationId xmlns:a16="http://schemas.microsoft.com/office/drawing/2014/main" id="{2C71F0E8-5F2D-C24E-BE35-32FECC883EA3}"/>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135487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8BE06D94-F0B5-F241-9317-09477DD3D564}"/>
              </a:ext>
            </a:extLst>
          </p:cNvPr>
          <p:cNvSpPr>
            <a:spLocks noGrp="1"/>
          </p:cNvSpPr>
          <p:nvPr>
            <p:ph type="pic" sz="quarter" idx="10"/>
          </p:nvPr>
        </p:nvSpPr>
        <p:spPr>
          <a:xfrm>
            <a:off x="541485" y="483394"/>
            <a:ext cx="5891213" cy="5891212"/>
          </a:xfrm>
        </p:spPr>
        <p:txBody>
          <a:bodyPr/>
          <a:lstStyle/>
          <a:p>
            <a:endParaRPr lang="en-US"/>
          </a:p>
        </p:txBody>
      </p:sp>
      <p:sp>
        <p:nvSpPr>
          <p:cNvPr id="6" name="Rectangle 5">
            <a:extLst>
              <a:ext uri="{FF2B5EF4-FFF2-40B4-BE49-F238E27FC236}">
                <a16:creationId xmlns:a16="http://schemas.microsoft.com/office/drawing/2014/main" id="{09E0456E-F5D4-B447-A23B-C8AF15648573}"/>
              </a:ext>
            </a:extLst>
          </p:cNvPr>
          <p:cNvSpPr/>
          <p:nvPr userDrawn="1"/>
        </p:nvSpPr>
        <p:spPr>
          <a:xfrm>
            <a:off x="11808000" y="0"/>
            <a:ext cx="384000" cy="6858000"/>
          </a:xfrm>
          <a:prstGeom prst="rect">
            <a:avLst/>
          </a:prstGeom>
          <a:solidFill>
            <a:srgbClr val="DF1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0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indoor, photo, table, person&#10;&#10;Description automatically generated">
            <a:extLst>
              <a:ext uri="{FF2B5EF4-FFF2-40B4-BE49-F238E27FC236}">
                <a16:creationId xmlns:a16="http://schemas.microsoft.com/office/drawing/2014/main" id="{E13B8186-269B-5149-AE4A-69B2FBA086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4">
            <a:extLst>
              <a:ext uri="{FF2B5EF4-FFF2-40B4-BE49-F238E27FC236}">
                <a16:creationId xmlns:a16="http://schemas.microsoft.com/office/drawing/2014/main" id="{B801F398-FBD7-FF45-B201-D06557EB55DF}"/>
              </a:ext>
            </a:extLst>
          </p:cNvPr>
          <p:cNvSpPr>
            <a:spLocks noGrp="1"/>
          </p:cNvSpPr>
          <p:nvPr>
            <p:ph type="body" sz="quarter" idx="10" hasCustomPrompt="1"/>
          </p:nvPr>
        </p:nvSpPr>
        <p:spPr>
          <a:xfrm>
            <a:off x="479425" y="762000"/>
            <a:ext cx="4244975" cy="1397000"/>
          </a:xfrm>
        </p:spPr>
        <p:txBody>
          <a:bodyPr/>
          <a:lstStyle>
            <a:lvl1pPr>
              <a:lnSpc>
                <a:spcPts val="3500"/>
              </a:lnSpc>
              <a:spcBef>
                <a:spcPts val="0"/>
              </a:spcBef>
              <a:defRPr sz="3000" b="1" i="0" baseline="0">
                <a:solidFill>
                  <a:srgbClr val="007CBC"/>
                </a:solidFill>
                <a:latin typeface="Helvetica" pitchFamily="2" charset="0"/>
              </a:defRPr>
            </a:lvl1pPr>
          </a:lstStyle>
          <a:p>
            <a:pPr lvl="0"/>
            <a:r>
              <a:rPr lang="en-US" dirty="0"/>
              <a:t>Title</a:t>
            </a:r>
          </a:p>
          <a:p>
            <a:pPr lvl="0"/>
            <a:r>
              <a:rPr lang="en-US" dirty="0"/>
              <a:t>Title</a:t>
            </a:r>
          </a:p>
        </p:txBody>
      </p:sp>
      <p:sp>
        <p:nvSpPr>
          <p:cNvPr id="8" name="Text Placeholder 9">
            <a:extLst>
              <a:ext uri="{FF2B5EF4-FFF2-40B4-BE49-F238E27FC236}">
                <a16:creationId xmlns:a16="http://schemas.microsoft.com/office/drawing/2014/main" id="{358AC781-373C-804E-A1F5-50950E818628}"/>
              </a:ext>
            </a:extLst>
          </p:cNvPr>
          <p:cNvSpPr>
            <a:spLocks noGrp="1"/>
          </p:cNvSpPr>
          <p:nvPr>
            <p:ph type="body" sz="quarter" idx="11" hasCustomPrompt="1"/>
          </p:nvPr>
        </p:nvSpPr>
        <p:spPr>
          <a:xfrm>
            <a:off x="479425" y="33289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737700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E80945-5895-E547-9A00-1B2F33DF32A2}"/>
              </a:ext>
            </a:extLst>
          </p:cNvPr>
          <p:cNvSpPr>
            <a:spLocks noGrp="1"/>
          </p:cNvSpPr>
          <p:nvPr>
            <p:ph type="pic" sz="quarter" idx="10"/>
          </p:nvPr>
        </p:nvSpPr>
        <p:spPr>
          <a:xfrm>
            <a:off x="5366479" y="483394"/>
            <a:ext cx="5891213" cy="5891212"/>
          </a:xfrm>
        </p:spPr>
        <p:txBody>
          <a:bodyPr/>
          <a:lstStyle/>
          <a:p>
            <a:endParaRPr lang="en-US"/>
          </a:p>
        </p:txBody>
      </p:sp>
      <p:sp>
        <p:nvSpPr>
          <p:cNvPr id="4" name="Rectangle 3">
            <a:extLst>
              <a:ext uri="{FF2B5EF4-FFF2-40B4-BE49-F238E27FC236}">
                <a16:creationId xmlns:a16="http://schemas.microsoft.com/office/drawing/2014/main" id="{46C7B7D0-59A5-7444-8F49-A43D749F2CA0}"/>
              </a:ext>
            </a:extLst>
          </p:cNvPr>
          <p:cNvSpPr/>
          <p:nvPr userDrawn="1"/>
        </p:nvSpPr>
        <p:spPr>
          <a:xfrm>
            <a:off x="11808000" y="0"/>
            <a:ext cx="384000" cy="6858000"/>
          </a:xfrm>
          <a:prstGeom prst="rect">
            <a:avLst/>
          </a:prstGeom>
          <a:solidFill>
            <a:srgbClr val="DF1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89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1" name="Picture 10" descr="A picture containing room, person, pink, person&#10;&#10;Description automatically generated">
            <a:extLst>
              <a:ext uri="{FF2B5EF4-FFF2-40B4-BE49-F238E27FC236}">
                <a16:creationId xmlns:a16="http://schemas.microsoft.com/office/drawing/2014/main" id="{96B21FDE-D107-904E-88D0-45E41DD125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4">
            <a:extLst>
              <a:ext uri="{FF2B5EF4-FFF2-40B4-BE49-F238E27FC236}">
                <a16:creationId xmlns:a16="http://schemas.microsoft.com/office/drawing/2014/main" id="{38148292-11E5-EC47-94DE-B72A8317CA12}"/>
              </a:ext>
            </a:extLst>
          </p:cNvPr>
          <p:cNvSpPr>
            <a:spLocks noGrp="1"/>
          </p:cNvSpPr>
          <p:nvPr>
            <p:ph type="body" sz="quarter" idx="10" hasCustomPrompt="1"/>
          </p:nvPr>
        </p:nvSpPr>
        <p:spPr>
          <a:xfrm>
            <a:off x="479425" y="5691810"/>
            <a:ext cx="4244975" cy="432000"/>
          </a:xfrm>
        </p:spPr>
        <p:txBody>
          <a:bodyPr/>
          <a:lstStyle>
            <a:lvl1pPr>
              <a:lnSpc>
                <a:spcPts val="3500"/>
              </a:lnSpc>
              <a:spcBef>
                <a:spcPts val="0"/>
              </a:spcBef>
              <a:defRPr sz="3000" b="1" i="0" baseline="0">
                <a:solidFill>
                  <a:srgbClr val="8B2782"/>
                </a:solidFill>
                <a:latin typeface="Helvetica" pitchFamily="2" charset="0"/>
              </a:defRPr>
            </a:lvl1pPr>
          </a:lstStyle>
          <a:p>
            <a:pPr lvl="0"/>
            <a:r>
              <a:rPr lang="en-US" dirty="0"/>
              <a:t>Title</a:t>
            </a:r>
          </a:p>
        </p:txBody>
      </p:sp>
      <p:sp>
        <p:nvSpPr>
          <p:cNvPr id="13" name="Text Placeholder 9">
            <a:extLst>
              <a:ext uri="{FF2B5EF4-FFF2-40B4-BE49-F238E27FC236}">
                <a16:creationId xmlns:a16="http://schemas.microsoft.com/office/drawing/2014/main" id="{64D4CF2C-F646-194E-83B6-FEC24C95282C}"/>
              </a:ext>
            </a:extLst>
          </p:cNvPr>
          <p:cNvSpPr>
            <a:spLocks noGrp="1"/>
          </p:cNvSpPr>
          <p:nvPr>
            <p:ph type="body" sz="quarter" idx="11" hasCustomPrompt="1"/>
          </p:nvPr>
        </p:nvSpPr>
        <p:spPr>
          <a:xfrm>
            <a:off x="479425" y="526270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1323759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3" name="Picture 2" descr="A picture containing room, shirt&#10;&#10;Description automatically generated">
            <a:extLst>
              <a:ext uri="{FF2B5EF4-FFF2-40B4-BE49-F238E27FC236}">
                <a16:creationId xmlns:a16="http://schemas.microsoft.com/office/drawing/2014/main" id="{0F783575-6B15-4A49-B7B9-3B0183599A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4">
            <a:extLst>
              <a:ext uri="{FF2B5EF4-FFF2-40B4-BE49-F238E27FC236}">
                <a16:creationId xmlns:a16="http://schemas.microsoft.com/office/drawing/2014/main" id="{9E1EB27F-94CB-4940-928A-00F1340E8EDB}"/>
              </a:ext>
            </a:extLst>
          </p:cNvPr>
          <p:cNvSpPr>
            <a:spLocks noGrp="1"/>
          </p:cNvSpPr>
          <p:nvPr>
            <p:ph type="body" sz="quarter" idx="10" hasCustomPrompt="1"/>
          </p:nvPr>
        </p:nvSpPr>
        <p:spPr>
          <a:xfrm>
            <a:off x="479425" y="762000"/>
            <a:ext cx="4244975" cy="1397000"/>
          </a:xfrm>
        </p:spPr>
        <p:txBody>
          <a:bodyPr/>
          <a:lstStyle>
            <a:lvl1pPr>
              <a:lnSpc>
                <a:spcPts val="3500"/>
              </a:lnSpc>
              <a:spcBef>
                <a:spcPts val="0"/>
              </a:spcBef>
              <a:defRPr sz="3000" b="1" i="0" baseline="0">
                <a:solidFill>
                  <a:srgbClr val="8B2782"/>
                </a:solidFill>
                <a:latin typeface="Helvetica" pitchFamily="2" charset="0"/>
              </a:defRPr>
            </a:lvl1pPr>
          </a:lstStyle>
          <a:p>
            <a:pPr lvl="0"/>
            <a:r>
              <a:rPr lang="en-US" dirty="0"/>
              <a:t>Title</a:t>
            </a:r>
          </a:p>
          <a:p>
            <a:pPr lvl="0"/>
            <a:r>
              <a:rPr lang="en-US" dirty="0"/>
              <a:t>Title</a:t>
            </a:r>
          </a:p>
        </p:txBody>
      </p:sp>
      <p:sp>
        <p:nvSpPr>
          <p:cNvPr id="10" name="Text Placeholder 9">
            <a:extLst>
              <a:ext uri="{FF2B5EF4-FFF2-40B4-BE49-F238E27FC236}">
                <a16:creationId xmlns:a16="http://schemas.microsoft.com/office/drawing/2014/main" id="{3344C048-7C00-B347-932D-5639E88477A3}"/>
              </a:ext>
            </a:extLst>
          </p:cNvPr>
          <p:cNvSpPr>
            <a:spLocks noGrp="1"/>
          </p:cNvSpPr>
          <p:nvPr>
            <p:ph type="body" sz="quarter" idx="11" hasCustomPrompt="1"/>
          </p:nvPr>
        </p:nvSpPr>
        <p:spPr>
          <a:xfrm>
            <a:off x="479425" y="332894"/>
            <a:ext cx="2590800" cy="432000"/>
          </a:xfrm>
        </p:spPr>
        <p:txBody>
          <a:bodyPr anchor="t" anchorCtr="0">
            <a:noAutofit/>
          </a:bodyPr>
          <a:lstStyle>
            <a:lvl1pPr>
              <a:spcBef>
                <a:spcPts val="0"/>
              </a:spcBef>
              <a:defRPr sz="1200"/>
            </a:lvl1pPr>
            <a:lvl2pPr>
              <a:defRPr sz="1200"/>
            </a:lvl2pPr>
            <a:lvl3pPr>
              <a:defRPr sz="1200"/>
            </a:lvl3pPr>
            <a:lvl4pPr>
              <a:defRPr sz="1200"/>
            </a:lvl4pPr>
            <a:lvl5pPr>
              <a:defRPr sz="1200"/>
            </a:lvl5pPr>
          </a:lstStyle>
          <a:p>
            <a:pPr lvl="0"/>
            <a:r>
              <a:rPr lang="en-US" dirty="0"/>
              <a:t>Section</a:t>
            </a:r>
          </a:p>
        </p:txBody>
      </p:sp>
    </p:spTree>
    <p:extLst>
      <p:ext uri="{BB962C8B-B14F-4D97-AF65-F5344CB8AC3E}">
        <p14:creationId xmlns:p14="http://schemas.microsoft.com/office/powerpoint/2010/main" val="633756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8B2782"/>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8B2782"/>
                </a:solidFill>
              </a:defRPr>
            </a:lvl1pPr>
          </a:lstStyle>
          <a:p>
            <a:fld id="{DB477DC4-2D74-1045-A795-8D1D9ED10BCB}" type="slidenum">
              <a:rPr lang="en-US" smtClean="0"/>
              <a:pPr/>
              <a:t>‹#›</a:t>
            </a:fld>
            <a:endParaRPr lang="en-US" dirty="0">
              <a:solidFill>
                <a:srgbClr val="8B2782"/>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8B2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3A2185AF-65B9-514F-8E0E-C710C857D170}"/>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9" name="Footer Placeholder 2">
            <a:extLst>
              <a:ext uri="{FF2B5EF4-FFF2-40B4-BE49-F238E27FC236}">
                <a16:creationId xmlns:a16="http://schemas.microsoft.com/office/drawing/2014/main" id="{3ED2F872-8576-5E47-AC51-1BA7A4C13FF8}"/>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1536074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6FB599-8A72-F94B-BD1C-76BD995B4604}"/>
              </a:ext>
            </a:extLst>
          </p:cNvPr>
          <p:cNvSpPr/>
          <p:nvPr userDrawn="1"/>
        </p:nvSpPr>
        <p:spPr>
          <a:xfrm>
            <a:off x="0" y="0"/>
            <a:ext cx="11843657" cy="6858000"/>
          </a:xfrm>
          <a:prstGeom prst="rect">
            <a:avLst/>
          </a:prstGeom>
          <a:solidFill>
            <a:srgbClr val="8B27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8B2782"/>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8B2782"/>
                </a:solidFill>
              </a:defRPr>
            </a:lvl1pPr>
          </a:lstStyle>
          <a:p>
            <a:fld id="{DB477DC4-2D74-1045-A795-8D1D9ED10BCB}" type="slidenum">
              <a:rPr lang="en-US" smtClean="0"/>
              <a:pPr/>
              <a:t>‹#›</a:t>
            </a:fld>
            <a:endParaRPr lang="en-US" dirty="0">
              <a:solidFill>
                <a:srgbClr val="8B2782"/>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8B2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3A2185AF-65B9-514F-8E0E-C710C857D170}"/>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9" name="Footer Placeholder 2">
            <a:extLst>
              <a:ext uri="{FF2B5EF4-FFF2-40B4-BE49-F238E27FC236}">
                <a16:creationId xmlns:a16="http://schemas.microsoft.com/office/drawing/2014/main" id="{3ED2F872-8576-5E47-AC51-1BA7A4C13FF8}"/>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388969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8BE06D94-F0B5-F241-9317-09477DD3D564}"/>
              </a:ext>
            </a:extLst>
          </p:cNvPr>
          <p:cNvSpPr>
            <a:spLocks noGrp="1"/>
          </p:cNvSpPr>
          <p:nvPr>
            <p:ph type="pic" sz="quarter" idx="10"/>
          </p:nvPr>
        </p:nvSpPr>
        <p:spPr>
          <a:xfrm>
            <a:off x="541485" y="483394"/>
            <a:ext cx="5891213" cy="5891212"/>
          </a:xfrm>
        </p:spPr>
        <p:txBody>
          <a:bodyPr/>
          <a:lstStyle/>
          <a:p>
            <a:endParaRPr lang="en-US"/>
          </a:p>
        </p:txBody>
      </p:sp>
      <p:sp>
        <p:nvSpPr>
          <p:cNvPr id="4" name="Rectangle 3">
            <a:extLst>
              <a:ext uri="{FF2B5EF4-FFF2-40B4-BE49-F238E27FC236}">
                <a16:creationId xmlns:a16="http://schemas.microsoft.com/office/drawing/2014/main" id="{D8D7952F-772E-2349-8960-2063F32F65A4}"/>
              </a:ext>
            </a:extLst>
          </p:cNvPr>
          <p:cNvSpPr/>
          <p:nvPr userDrawn="1"/>
        </p:nvSpPr>
        <p:spPr>
          <a:xfrm>
            <a:off x="11808000" y="0"/>
            <a:ext cx="384000" cy="6858000"/>
          </a:xfrm>
          <a:prstGeom prst="rect">
            <a:avLst/>
          </a:prstGeom>
          <a:solidFill>
            <a:srgbClr val="8B2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951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E80945-5895-E547-9A00-1B2F33DF32A2}"/>
              </a:ext>
            </a:extLst>
          </p:cNvPr>
          <p:cNvSpPr>
            <a:spLocks noGrp="1"/>
          </p:cNvSpPr>
          <p:nvPr>
            <p:ph type="pic" sz="quarter" idx="10"/>
          </p:nvPr>
        </p:nvSpPr>
        <p:spPr>
          <a:xfrm>
            <a:off x="5366479" y="483394"/>
            <a:ext cx="5891213" cy="5891212"/>
          </a:xfrm>
        </p:spPr>
        <p:txBody>
          <a:bodyPr/>
          <a:lstStyle/>
          <a:p>
            <a:endParaRPr lang="en-US"/>
          </a:p>
        </p:txBody>
      </p:sp>
      <p:sp>
        <p:nvSpPr>
          <p:cNvPr id="5" name="Rectangle 4">
            <a:extLst>
              <a:ext uri="{FF2B5EF4-FFF2-40B4-BE49-F238E27FC236}">
                <a16:creationId xmlns:a16="http://schemas.microsoft.com/office/drawing/2014/main" id="{742C17B8-9DEE-9C49-B0A6-4EA2A0AFCB74}"/>
              </a:ext>
            </a:extLst>
          </p:cNvPr>
          <p:cNvSpPr/>
          <p:nvPr userDrawn="1"/>
        </p:nvSpPr>
        <p:spPr>
          <a:xfrm>
            <a:off x="11808000" y="0"/>
            <a:ext cx="384000" cy="6858000"/>
          </a:xfrm>
          <a:prstGeom prst="rect">
            <a:avLst/>
          </a:prstGeom>
          <a:solidFill>
            <a:srgbClr val="8B2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86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1926AC"/>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1926AC"/>
                </a:solidFill>
              </a:defRPr>
            </a:lvl1pPr>
          </a:lstStyle>
          <a:p>
            <a:fld id="{DB477DC4-2D74-1045-A795-8D1D9ED10BCB}" type="slidenum">
              <a:rPr lang="en-US" smtClean="0"/>
              <a:pPr/>
              <a:t>‹#›</a:t>
            </a:fld>
            <a:endParaRPr lang="en-US" dirty="0">
              <a:solidFill>
                <a:srgbClr val="1926AC"/>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192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D53F5249-363E-0A4B-A008-45750B115E11}"/>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9" name="Footer Placeholder 2">
            <a:extLst>
              <a:ext uri="{FF2B5EF4-FFF2-40B4-BE49-F238E27FC236}">
                <a16:creationId xmlns:a16="http://schemas.microsoft.com/office/drawing/2014/main" id="{468A78E2-D423-1D40-9EE8-CE7A7EBBBEC0}"/>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93191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69FCA-4B75-064B-9CFE-FEB8F75A8A7F}"/>
              </a:ext>
            </a:extLst>
          </p:cNvPr>
          <p:cNvSpPr/>
          <p:nvPr userDrawn="1"/>
        </p:nvSpPr>
        <p:spPr>
          <a:xfrm>
            <a:off x="0" y="0"/>
            <a:ext cx="11821886" cy="6858000"/>
          </a:xfrm>
          <a:prstGeom prst="rect">
            <a:avLst/>
          </a:prstGeom>
          <a:solidFill>
            <a:srgbClr val="1926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1926AC"/>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baseline="0">
                <a:solidFill>
                  <a:srgbClr val="1926AC"/>
                </a:solidFill>
              </a:defRPr>
            </a:lvl1pPr>
          </a:lstStyle>
          <a:p>
            <a:fld id="{DB477DC4-2D74-1045-A795-8D1D9ED10BCB}" type="slidenum">
              <a:rPr lang="en-US" smtClean="0"/>
              <a:pPr/>
              <a:t>‹#›</a:t>
            </a:fld>
            <a:endParaRPr lang="en-US" dirty="0">
              <a:solidFill>
                <a:srgbClr val="1926AC"/>
              </a:solidFill>
            </a:endParaRP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192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D53F5249-363E-0A4B-A008-45750B115E11}"/>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9" name="Footer Placeholder 2">
            <a:extLst>
              <a:ext uri="{FF2B5EF4-FFF2-40B4-BE49-F238E27FC236}">
                <a16:creationId xmlns:a16="http://schemas.microsoft.com/office/drawing/2014/main" id="{468A78E2-D423-1D40-9EE8-CE7A7EBBBEC0}"/>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3781820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8BE06D94-F0B5-F241-9317-09477DD3D564}"/>
              </a:ext>
            </a:extLst>
          </p:cNvPr>
          <p:cNvSpPr>
            <a:spLocks noGrp="1"/>
          </p:cNvSpPr>
          <p:nvPr>
            <p:ph type="pic" sz="quarter" idx="10"/>
          </p:nvPr>
        </p:nvSpPr>
        <p:spPr>
          <a:xfrm>
            <a:off x="541485" y="483394"/>
            <a:ext cx="5891213" cy="5891212"/>
          </a:xfrm>
        </p:spPr>
        <p:txBody>
          <a:bodyPr/>
          <a:lstStyle/>
          <a:p>
            <a:endParaRPr lang="en-US"/>
          </a:p>
        </p:txBody>
      </p:sp>
      <p:sp>
        <p:nvSpPr>
          <p:cNvPr id="6" name="Rectangle 5">
            <a:extLst>
              <a:ext uri="{FF2B5EF4-FFF2-40B4-BE49-F238E27FC236}">
                <a16:creationId xmlns:a16="http://schemas.microsoft.com/office/drawing/2014/main" id="{23A2E4D1-277E-654F-BFC2-0386DCE408FB}"/>
              </a:ext>
            </a:extLst>
          </p:cNvPr>
          <p:cNvSpPr/>
          <p:nvPr userDrawn="1"/>
        </p:nvSpPr>
        <p:spPr>
          <a:xfrm>
            <a:off x="11808000" y="0"/>
            <a:ext cx="384000" cy="6858000"/>
          </a:xfrm>
          <a:prstGeom prst="rect">
            <a:avLst/>
          </a:prstGeom>
          <a:solidFill>
            <a:srgbClr val="192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53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57200" y="585777"/>
            <a:ext cx="11148645" cy="586070"/>
          </a:xfrm>
        </p:spPr>
        <p:txBody>
          <a:bodyPr>
            <a:noAutofit/>
          </a:bodyPr>
          <a:lstStyle>
            <a:lvl1pPr>
              <a:defRPr sz="3000">
                <a:solidFill>
                  <a:srgbClr val="007CBC"/>
                </a:solidFill>
              </a:defRPr>
            </a:lvl1pPr>
          </a:lstStyle>
          <a:p>
            <a:r>
              <a:rPr lang="en-US" dirty="0"/>
              <a:t>Contents</a:t>
            </a:r>
          </a:p>
        </p:txBody>
      </p:sp>
    </p:spTree>
    <p:extLst>
      <p:ext uri="{BB962C8B-B14F-4D97-AF65-F5344CB8AC3E}">
        <p14:creationId xmlns:p14="http://schemas.microsoft.com/office/powerpoint/2010/main" val="3221108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E80945-5895-E547-9A00-1B2F33DF32A2}"/>
              </a:ext>
            </a:extLst>
          </p:cNvPr>
          <p:cNvSpPr>
            <a:spLocks noGrp="1"/>
          </p:cNvSpPr>
          <p:nvPr>
            <p:ph type="pic" sz="quarter" idx="10"/>
          </p:nvPr>
        </p:nvSpPr>
        <p:spPr>
          <a:xfrm>
            <a:off x="5366479" y="483394"/>
            <a:ext cx="5891213" cy="5891212"/>
          </a:xfrm>
        </p:spPr>
        <p:txBody>
          <a:bodyPr/>
          <a:lstStyle/>
          <a:p>
            <a:endParaRPr lang="en-US"/>
          </a:p>
        </p:txBody>
      </p:sp>
      <p:sp>
        <p:nvSpPr>
          <p:cNvPr id="4" name="Rectangle 3">
            <a:extLst>
              <a:ext uri="{FF2B5EF4-FFF2-40B4-BE49-F238E27FC236}">
                <a16:creationId xmlns:a16="http://schemas.microsoft.com/office/drawing/2014/main" id="{9F892DF5-CD41-3946-95C7-1F68719FDA6C}"/>
              </a:ext>
            </a:extLst>
          </p:cNvPr>
          <p:cNvSpPr/>
          <p:nvPr userDrawn="1"/>
        </p:nvSpPr>
        <p:spPr>
          <a:xfrm>
            <a:off x="11808000" y="0"/>
            <a:ext cx="384000" cy="6858000"/>
          </a:xfrm>
          <a:prstGeom prst="rect">
            <a:avLst/>
          </a:prstGeom>
          <a:solidFill>
            <a:srgbClr val="192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714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792335-48C4-DE47-8271-3D1AC7723C52}"/>
              </a:ext>
            </a:extLst>
          </p:cNvPr>
          <p:cNvSpPr>
            <a:spLocks noGrp="1"/>
          </p:cNvSpPr>
          <p:nvPr>
            <p:ph type="sldNum" sz="quarter" idx="11"/>
          </p:nvPr>
        </p:nvSpPr>
        <p:spPr>
          <a:xfrm>
            <a:off x="5833508" y="6268719"/>
            <a:ext cx="533400" cy="365125"/>
          </a:xfrm>
          <a:prstGeom prst="rect">
            <a:avLst/>
          </a:prstGeom>
        </p:spPr>
        <p:txBody>
          <a:bodyPr/>
          <a:lstStyle>
            <a:lvl1pPr>
              <a:defRPr baseline="0">
                <a:solidFill>
                  <a:srgbClr val="1926AC"/>
                </a:solidFill>
              </a:defRPr>
            </a:lvl1pPr>
          </a:lstStyle>
          <a:p>
            <a:fld id="{DB477DC4-2D74-1045-A795-8D1D9ED10BCB}" type="slidenum">
              <a:rPr lang="en-US" smtClean="0"/>
              <a:pPr/>
              <a:t>‹#›</a:t>
            </a:fld>
            <a:endParaRPr lang="en-US" dirty="0">
              <a:solidFill>
                <a:srgbClr val="1926AC"/>
              </a:solidFill>
            </a:endParaRPr>
          </a:p>
        </p:txBody>
      </p:sp>
      <p:sp>
        <p:nvSpPr>
          <p:cNvPr id="6" name="Text Placeholder 2">
            <a:extLst>
              <a:ext uri="{FF2B5EF4-FFF2-40B4-BE49-F238E27FC236}">
                <a16:creationId xmlns:a16="http://schemas.microsoft.com/office/drawing/2014/main" id="{68B3A500-0672-B344-BDAA-D616603F8112}"/>
              </a:ext>
            </a:extLst>
          </p:cNvPr>
          <p:cNvSpPr>
            <a:spLocks noGrp="1"/>
          </p:cNvSpPr>
          <p:nvPr>
            <p:ph idx="12" hasCustomPrompt="1"/>
          </p:nvPr>
        </p:nvSpPr>
        <p:spPr>
          <a:xfrm>
            <a:off x="494271" y="3189725"/>
            <a:ext cx="2040467" cy="262255"/>
          </a:xfrm>
          <a:prstGeom prst="rect">
            <a:avLst/>
          </a:prstGeom>
        </p:spPr>
        <p:txBody>
          <a:bodyPr vert="horz" lIns="0" tIns="0" rIns="0" bIns="0" rtlCol="0">
            <a:normAutofit/>
          </a:bodyPr>
          <a:lstStyle>
            <a:lvl1pPr>
              <a:lnSpc>
                <a:spcPts val="2100"/>
              </a:lnSpc>
              <a:defRPr sz="1600"/>
            </a:lvl1pPr>
          </a:lstStyle>
          <a:p>
            <a:r>
              <a:rPr lang="en-CA" dirty="0">
                <a:effectLst/>
                <a:latin typeface="Myriad Pro" panose="020B0503030403020204" pitchFamily="34" charset="0"/>
              </a:rPr>
              <a:t>+1 (212) 963-1000</a:t>
            </a:r>
          </a:p>
        </p:txBody>
      </p:sp>
      <p:sp>
        <p:nvSpPr>
          <p:cNvPr id="7" name="Text Placeholder 2">
            <a:extLst>
              <a:ext uri="{FF2B5EF4-FFF2-40B4-BE49-F238E27FC236}">
                <a16:creationId xmlns:a16="http://schemas.microsoft.com/office/drawing/2014/main" id="{B0A7FED0-D4BC-864E-9A13-084F577D2755}"/>
              </a:ext>
            </a:extLst>
          </p:cNvPr>
          <p:cNvSpPr>
            <a:spLocks noGrp="1"/>
          </p:cNvSpPr>
          <p:nvPr>
            <p:ph idx="16" hasCustomPrompt="1"/>
          </p:nvPr>
        </p:nvSpPr>
        <p:spPr>
          <a:xfrm>
            <a:off x="494272" y="2559885"/>
            <a:ext cx="4953000" cy="262254"/>
          </a:xfrm>
          <a:prstGeom prst="rect">
            <a:avLst/>
          </a:prstGeom>
        </p:spPr>
        <p:txBody>
          <a:bodyPr vert="horz" lIns="0" tIns="0" rIns="0" bIns="0" rtlCol="0">
            <a:noAutofit/>
          </a:bodyPr>
          <a:lstStyle>
            <a:lvl1pPr>
              <a:lnSpc>
                <a:spcPts val="2100"/>
              </a:lnSpc>
              <a:defRPr sz="2000" b="1" baseline="0">
                <a:solidFill>
                  <a:srgbClr val="1926AC"/>
                </a:solidFill>
              </a:defRPr>
            </a:lvl1pPr>
          </a:lstStyle>
          <a:p>
            <a:r>
              <a:rPr lang="en-CA" dirty="0">
                <a:effectLst/>
                <a:latin typeface="Myriad Pro" panose="020B0503030403020204" pitchFamily="34" charset="0"/>
              </a:rPr>
              <a:t>Contact Us</a:t>
            </a:r>
          </a:p>
        </p:txBody>
      </p:sp>
      <p:sp>
        <p:nvSpPr>
          <p:cNvPr id="9" name="Text Placeholder 2">
            <a:extLst>
              <a:ext uri="{FF2B5EF4-FFF2-40B4-BE49-F238E27FC236}">
                <a16:creationId xmlns:a16="http://schemas.microsoft.com/office/drawing/2014/main" id="{CF0D51A4-C3D0-8548-B85A-A6C65893A1B0}"/>
              </a:ext>
            </a:extLst>
          </p:cNvPr>
          <p:cNvSpPr>
            <a:spLocks noGrp="1"/>
          </p:cNvSpPr>
          <p:nvPr>
            <p:ph idx="18" hasCustomPrompt="1"/>
          </p:nvPr>
        </p:nvSpPr>
        <p:spPr>
          <a:xfrm>
            <a:off x="6482643" y="2559885"/>
            <a:ext cx="4814711" cy="262254"/>
          </a:xfrm>
          <a:prstGeom prst="rect">
            <a:avLst/>
          </a:prstGeom>
        </p:spPr>
        <p:txBody>
          <a:bodyPr vert="horz" lIns="0" tIns="0" rIns="0" bIns="0" rtlCol="0">
            <a:noAutofit/>
          </a:bodyPr>
          <a:lstStyle>
            <a:lvl1pPr>
              <a:lnSpc>
                <a:spcPts val="2100"/>
              </a:lnSpc>
              <a:defRPr sz="2000" b="1" baseline="0">
                <a:solidFill>
                  <a:srgbClr val="1926AC"/>
                </a:solidFill>
              </a:defRPr>
            </a:lvl1pPr>
          </a:lstStyle>
          <a:p>
            <a:r>
              <a:rPr lang="en-CA" dirty="0">
                <a:effectLst/>
                <a:latin typeface="Myriad Pro" panose="020B0503030403020204" pitchFamily="34" charset="0"/>
              </a:rPr>
              <a:t>Mailing Address</a:t>
            </a:r>
          </a:p>
        </p:txBody>
      </p:sp>
      <p:sp>
        <p:nvSpPr>
          <p:cNvPr id="11" name="Text Placeholder 2">
            <a:extLst>
              <a:ext uri="{FF2B5EF4-FFF2-40B4-BE49-F238E27FC236}">
                <a16:creationId xmlns:a16="http://schemas.microsoft.com/office/drawing/2014/main" id="{FBB002D2-F36D-8941-A01E-4410630E9328}"/>
              </a:ext>
            </a:extLst>
          </p:cNvPr>
          <p:cNvSpPr>
            <a:spLocks noGrp="1"/>
          </p:cNvSpPr>
          <p:nvPr>
            <p:ph idx="19" hasCustomPrompt="1"/>
          </p:nvPr>
        </p:nvSpPr>
        <p:spPr>
          <a:xfrm>
            <a:off x="494271" y="2922513"/>
            <a:ext cx="2040467" cy="262254"/>
          </a:xfrm>
          <a:prstGeom prst="rect">
            <a:avLst/>
          </a:prstGeom>
        </p:spPr>
        <p:txBody>
          <a:bodyPr vert="horz" lIns="0" tIns="0" rIns="0" bIns="0" rtlCol="0">
            <a:noAutofit/>
          </a:bodyPr>
          <a:lstStyle>
            <a:lvl1pPr>
              <a:lnSpc>
                <a:spcPts val="2100"/>
              </a:lnSpc>
              <a:defRPr sz="1100" b="1" cap="all" spc="50" baseline="0">
                <a:solidFill>
                  <a:srgbClr val="1926AC"/>
                </a:solidFill>
              </a:defRPr>
            </a:lvl1pPr>
          </a:lstStyle>
          <a:p>
            <a:r>
              <a:rPr lang="en-CA" dirty="0">
                <a:effectLst/>
                <a:latin typeface="Myriad Pro" panose="020B0503030403020204" pitchFamily="34" charset="0"/>
              </a:rPr>
              <a:t>Telephone</a:t>
            </a:r>
          </a:p>
        </p:txBody>
      </p:sp>
      <p:sp>
        <p:nvSpPr>
          <p:cNvPr id="17" name="Text Placeholder 2">
            <a:extLst>
              <a:ext uri="{FF2B5EF4-FFF2-40B4-BE49-F238E27FC236}">
                <a16:creationId xmlns:a16="http://schemas.microsoft.com/office/drawing/2014/main" id="{498052D9-63D9-3C4A-86A7-5D6DAE95FAA2}"/>
              </a:ext>
            </a:extLst>
          </p:cNvPr>
          <p:cNvSpPr>
            <a:spLocks noGrp="1"/>
          </p:cNvSpPr>
          <p:nvPr>
            <p:ph idx="25" hasCustomPrompt="1"/>
          </p:nvPr>
        </p:nvSpPr>
        <p:spPr>
          <a:xfrm>
            <a:off x="2534738" y="3184767"/>
            <a:ext cx="2774245" cy="262255"/>
          </a:xfrm>
          <a:prstGeom prst="rect">
            <a:avLst/>
          </a:prstGeom>
        </p:spPr>
        <p:txBody>
          <a:bodyPr vert="horz" lIns="0" tIns="0" rIns="0" bIns="0" rtlCol="0">
            <a:normAutofit/>
          </a:bodyPr>
          <a:lstStyle>
            <a:lvl1pPr>
              <a:lnSpc>
                <a:spcPts val="2100"/>
              </a:lnSpc>
              <a:defRPr sz="1600"/>
            </a:lvl1pPr>
          </a:lstStyle>
          <a:p>
            <a:r>
              <a:rPr lang="en-CA" dirty="0" err="1">
                <a:effectLst/>
                <a:latin typeface="Myriad Pro" panose="020B0503030403020204" pitchFamily="34" charset="0"/>
              </a:rPr>
              <a:t>partnerships@un.org</a:t>
            </a:r>
            <a:endParaRPr lang="en-CA" dirty="0">
              <a:effectLst/>
              <a:latin typeface="Myriad Pro" panose="020B0503030403020204" pitchFamily="34" charset="0"/>
            </a:endParaRPr>
          </a:p>
        </p:txBody>
      </p:sp>
      <p:sp>
        <p:nvSpPr>
          <p:cNvPr id="18" name="Text Placeholder 2">
            <a:extLst>
              <a:ext uri="{FF2B5EF4-FFF2-40B4-BE49-F238E27FC236}">
                <a16:creationId xmlns:a16="http://schemas.microsoft.com/office/drawing/2014/main" id="{DFB23DCB-B4FF-8442-8EDB-66406999ED8E}"/>
              </a:ext>
            </a:extLst>
          </p:cNvPr>
          <p:cNvSpPr>
            <a:spLocks noGrp="1"/>
          </p:cNvSpPr>
          <p:nvPr>
            <p:ph idx="26" hasCustomPrompt="1"/>
          </p:nvPr>
        </p:nvSpPr>
        <p:spPr>
          <a:xfrm>
            <a:off x="2534738" y="2917555"/>
            <a:ext cx="2774245" cy="262254"/>
          </a:xfrm>
          <a:prstGeom prst="rect">
            <a:avLst/>
          </a:prstGeom>
        </p:spPr>
        <p:txBody>
          <a:bodyPr vert="horz" lIns="0" tIns="0" rIns="0" bIns="0" rtlCol="0">
            <a:noAutofit/>
          </a:bodyPr>
          <a:lstStyle>
            <a:lvl1pPr>
              <a:lnSpc>
                <a:spcPts val="2100"/>
              </a:lnSpc>
              <a:defRPr sz="1100" b="1" cap="all" spc="50" baseline="0">
                <a:solidFill>
                  <a:srgbClr val="1926AC"/>
                </a:solidFill>
              </a:defRPr>
            </a:lvl1pPr>
          </a:lstStyle>
          <a:p>
            <a:r>
              <a:rPr lang="en-CA" dirty="0">
                <a:effectLst/>
                <a:latin typeface="Myriad Pro" panose="020B0503030403020204" pitchFamily="34" charset="0"/>
              </a:rPr>
              <a:t>E-mail</a:t>
            </a:r>
          </a:p>
        </p:txBody>
      </p:sp>
      <p:sp>
        <p:nvSpPr>
          <p:cNvPr id="22" name="Title 1">
            <a:extLst>
              <a:ext uri="{FF2B5EF4-FFF2-40B4-BE49-F238E27FC236}">
                <a16:creationId xmlns:a16="http://schemas.microsoft.com/office/drawing/2014/main" id="{2342A979-0A68-F24D-95F7-35912E299568}"/>
              </a:ext>
            </a:extLst>
          </p:cNvPr>
          <p:cNvSpPr>
            <a:spLocks noGrp="1"/>
          </p:cNvSpPr>
          <p:nvPr>
            <p:ph type="title" hasCustomPrompt="1"/>
          </p:nvPr>
        </p:nvSpPr>
        <p:spPr>
          <a:xfrm>
            <a:off x="494271" y="584716"/>
            <a:ext cx="11203457" cy="526907"/>
          </a:xfrm>
        </p:spPr>
        <p:txBody>
          <a:bodyPr>
            <a:noAutofit/>
          </a:bodyPr>
          <a:lstStyle>
            <a:lvl1pPr>
              <a:defRPr sz="3000" baseline="0">
                <a:solidFill>
                  <a:srgbClr val="1926AC"/>
                </a:solidFill>
              </a:defRPr>
            </a:lvl1pPr>
          </a:lstStyle>
          <a:p>
            <a:r>
              <a:rPr lang="en-US" dirty="0"/>
              <a:t>Contact Information</a:t>
            </a:r>
          </a:p>
        </p:txBody>
      </p:sp>
      <p:sp>
        <p:nvSpPr>
          <p:cNvPr id="8" name="Rectangle 7">
            <a:extLst>
              <a:ext uri="{FF2B5EF4-FFF2-40B4-BE49-F238E27FC236}">
                <a16:creationId xmlns:a16="http://schemas.microsoft.com/office/drawing/2014/main" id="{86574F0F-110F-0847-96AB-8DA32D4F6EB4}"/>
              </a:ext>
            </a:extLst>
          </p:cNvPr>
          <p:cNvSpPr/>
          <p:nvPr userDrawn="1"/>
        </p:nvSpPr>
        <p:spPr>
          <a:xfrm>
            <a:off x="6482643" y="2896133"/>
            <a:ext cx="5081172" cy="923330"/>
          </a:xfrm>
          <a:prstGeom prst="rect">
            <a:avLst/>
          </a:prstGeom>
        </p:spPr>
        <p:txBody>
          <a:bodyPr wrap="square" lIns="0" tIns="0" rIns="0" bIns="0">
            <a:spAutoFit/>
          </a:bodyPr>
          <a:lstStyle/>
          <a:p>
            <a:r>
              <a:rPr lang="en-CA" sz="1500" b="0" i="0" dirty="0">
                <a:effectLst/>
                <a:latin typeface="Helvetica" pitchFamily="2" charset="0"/>
              </a:rPr>
              <a:t>1 United Nations Plaza </a:t>
            </a:r>
            <a:br>
              <a:rPr lang="en-CA" sz="1500" b="0" i="0" dirty="0">
                <a:effectLst/>
                <a:latin typeface="Helvetica" pitchFamily="2" charset="0"/>
              </a:rPr>
            </a:br>
            <a:r>
              <a:rPr lang="en-CA" sz="1500" b="0" i="0" dirty="0">
                <a:effectLst/>
                <a:latin typeface="Helvetica" pitchFamily="2" charset="0"/>
              </a:rPr>
              <a:t>Room DC1-1330 </a:t>
            </a:r>
            <a:br>
              <a:rPr lang="en-CA" sz="1500" b="0" i="0" dirty="0">
                <a:effectLst/>
                <a:latin typeface="Helvetica" pitchFamily="2" charset="0"/>
              </a:rPr>
            </a:br>
            <a:r>
              <a:rPr lang="en-CA" sz="1500" b="0" i="0" dirty="0">
                <a:effectLst/>
                <a:latin typeface="Helvetica" pitchFamily="2" charset="0"/>
              </a:rPr>
              <a:t>New York, NY, </a:t>
            </a:r>
            <a:br>
              <a:rPr lang="en-CA" sz="1500" b="0" i="0" dirty="0">
                <a:effectLst/>
                <a:latin typeface="Helvetica" pitchFamily="2" charset="0"/>
              </a:rPr>
            </a:br>
            <a:r>
              <a:rPr lang="en-CA" sz="1500" b="0" i="0" dirty="0">
                <a:effectLst/>
                <a:latin typeface="Helvetica" pitchFamily="2" charset="0"/>
              </a:rPr>
              <a:t>USA 10017</a:t>
            </a:r>
          </a:p>
        </p:txBody>
      </p:sp>
      <p:sp>
        <p:nvSpPr>
          <p:cNvPr id="14" name="Footer Placeholder 4">
            <a:extLst>
              <a:ext uri="{FF2B5EF4-FFF2-40B4-BE49-F238E27FC236}">
                <a16:creationId xmlns:a16="http://schemas.microsoft.com/office/drawing/2014/main" id="{59EA77A5-0951-384C-B880-A6BF0AC6DA11}"/>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15" name="Footer Placeholder 2">
            <a:extLst>
              <a:ext uri="{FF2B5EF4-FFF2-40B4-BE49-F238E27FC236}">
                <a16:creationId xmlns:a16="http://schemas.microsoft.com/office/drawing/2014/main" id="{C98A7843-74EE-7348-8D02-2CC2DB45232E}"/>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
        <p:nvSpPr>
          <p:cNvPr id="16" name="Rectangle 15">
            <a:extLst>
              <a:ext uri="{FF2B5EF4-FFF2-40B4-BE49-F238E27FC236}">
                <a16:creationId xmlns:a16="http://schemas.microsoft.com/office/drawing/2014/main" id="{501D91C2-D580-9C4D-9B9B-7E71E53D6630}"/>
              </a:ext>
            </a:extLst>
          </p:cNvPr>
          <p:cNvSpPr/>
          <p:nvPr userDrawn="1"/>
        </p:nvSpPr>
        <p:spPr>
          <a:xfrm>
            <a:off x="11808000" y="0"/>
            <a:ext cx="384000" cy="6858000"/>
          </a:xfrm>
          <a:prstGeom prst="rect">
            <a:avLst/>
          </a:prstGeom>
          <a:solidFill>
            <a:srgbClr val="192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202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421277-4083-AF46-8677-F126F72A514D}"/>
              </a:ext>
            </a:extLst>
          </p:cNvPr>
          <p:cNvPicPr>
            <a:picLocks noChangeAspect="1"/>
          </p:cNvPicPr>
          <p:nvPr userDrawn="1"/>
        </p:nvPicPr>
        <p:blipFill>
          <a:blip r:embed="rId2"/>
          <a:stretch>
            <a:fillRect/>
          </a:stretch>
        </p:blipFill>
        <p:spPr>
          <a:xfrm>
            <a:off x="-374140" y="231542"/>
            <a:ext cx="12182140" cy="6858000"/>
          </a:xfrm>
          <a:prstGeom prst="rect">
            <a:avLst/>
          </a:prstGeom>
        </p:spPr>
      </p:pic>
      <p:cxnSp>
        <p:nvCxnSpPr>
          <p:cNvPr id="32" name="Straight Connector 31">
            <a:extLst>
              <a:ext uri="{FF2B5EF4-FFF2-40B4-BE49-F238E27FC236}">
                <a16:creationId xmlns:a16="http://schemas.microsoft.com/office/drawing/2014/main" id="{6CEFB5E4-6114-654B-9BE8-90DFEF375AC9}"/>
              </a:ext>
            </a:extLst>
          </p:cNvPr>
          <p:cNvCxnSpPr/>
          <p:nvPr userDrawn="1"/>
        </p:nvCxnSpPr>
        <p:spPr>
          <a:xfrm>
            <a:off x="838200" y="386080"/>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37099FE-3C8C-6A4F-BD6F-A07A5231B6EF}"/>
              </a:ext>
            </a:extLst>
          </p:cNvPr>
          <p:cNvSpPr txBox="1">
            <a:spLocks/>
          </p:cNvSpPr>
          <p:nvPr userDrawn="1"/>
        </p:nvSpPr>
        <p:spPr>
          <a:xfrm>
            <a:off x="450000" y="668579"/>
            <a:ext cx="10859529" cy="506730"/>
          </a:xfrm>
          <a:prstGeom prst="rect">
            <a:avLst/>
          </a:prstGeom>
        </p:spPr>
        <p:txBody>
          <a:bodyPr lIns="0" tIns="0" rIns="0" bIns="0">
            <a:noAutofit/>
          </a:bodyPr>
          <a:lst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a:lstStyle>
          <a:p>
            <a:endParaRPr lang="en-US" sz="2500" b="1" i="0" dirty="0">
              <a:solidFill>
                <a:srgbClr val="007CBC"/>
              </a:solidFill>
              <a:latin typeface="Helvetica" pitchFamily="2" charset="0"/>
            </a:endParaRPr>
          </a:p>
        </p:txBody>
      </p:sp>
      <p:sp>
        <p:nvSpPr>
          <p:cNvPr id="49" name="Text Placeholder 2">
            <a:extLst>
              <a:ext uri="{FF2B5EF4-FFF2-40B4-BE49-F238E27FC236}">
                <a16:creationId xmlns:a16="http://schemas.microsoft.com/office/drawing/2014/main" id="{969AEB86-110E-8746-8615-611AD3FE9592}"/>
              </a:ext>
            </a:extLst>
          </p:cNvPr>
          <p:cNvSpPr>
            <a:spLocks noGrp="1"/>
          </p:cNvSpPr>
          <p:nvPr>
            <p:ph type="body" sz="quarter" idx="10" hasCustomPrompt="1"/>
          </p:nvPr>
        </p:nvSpPr>
        <p:spPr>
          <a:xfrm>
            <a:off x="935758" y="1984553"/>
            <a:ext cx="1690066" cy="309380"/>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600">
                <a:solidFill>
                  <a:schemeClr val="tx1"/>
                </a:solidFill>
                <a:latin typeface="Helvetica" pitchFamily="2" charset="0"/>
              </a:defRPr>
            </a:lvl1pPr>
          </a:lstStyle>
          <a:p>
            <a:pPr lvl="0"/>
            <a:r>
              <a:rPr lang="en-US" dirty="0"/>
              <a:t>Steering groups</a:t>
            </a:r>
          </a:p>
        </p:txBody>
      </p:sp>
      <p:sp>
        <p:nvSpPr>
          <p:cNvPr id="50" name="Text Placeholder 4">
            <a:extLst>
              <a:ext uri="{FF2B5EF4-FFF2-40B4-BE49-F238E27FC236}">
                <a16:creationId xmlns:a16="http://schemas.microsoft.com/office/drawing/2014/main" id="{5C67663F-CC81-EB4E-AC7C-017C5F651030}"/>
              </a:ext>
            </a:extLst>
          </p:cNvPr>
          <p:cNvSpPr>
            <a:spLocks noGrp="1"/>
          </p:cNvSpPr>
          <p:nvPr>
            <p:ph type="body" sz="quarter" idx="11" hasCustomPrompt="1"/>
          </p:nvPr>
        </p:nvSpPr>
        <p:spPr>
          <a:xfrm>
            <a:off x="1529042" y="1698589"/>
            <a:ext cx="547687" cy="309380"/>
          </a:xfrm>
          <a:prstGeom prst="rect">
            <a:avLst/>
          </a:prstGeom>
        </p:spPr>
        <p:txBody>
          <a:bodyPr/>
          <a:lstStyle>
            <a:lvl1pPr marL="0" indent="0" algn="ctr">
              <a:lnSpc>
                <a:spcPts val="2800"/>
              </a:lnSpc>
              <a:spcBef>
                <a:spcPts val="0"/>
              </a:spcBef>
              <a:spcAft>
                <a:spcPts val="0"/>
              </a:spcAft>
              <a:buFont typeface="Arial" panose="020B0604020202020204" pitchFamily="34" charset="0"/>
              <a:buNone/>
              <a:defRPr sz="5200" b="1" i="0">
                <a:solidFill>
                  <a:schemeClr val="tx1"/>
                </a:solidFill>
                <a:latin typeface="Helvetica" pitchFamily="2" charset="0"/>
              </a:defRPr>
            </a:lvl1pPr>
          </a:lstStyle>
          <a:p>
            <a:pPr lvl="0"/>
            <a:r>
              <a:rPr lang="en-US" dirty="0"/>
              <a:t>5</a:t>
            </a:r>
          </a:p>
        </p:txBody>
      </p:sp>
      <p:sp>
        <p:nvSpPr>
          <p:cNvPr id="51" name="Text Placeholder 2">
            <a:extLst>
              <a:ext uri="{FF2B5EF4-FFF2-40B4-BE49-F238E27FC236}">
                <a16:creationId xmlns:a16="http://schemas.microsoft.com/office/drawing/2014/main" id="{FD27727C-F0C8-D445-BE80-BD85DF312C0F}"/>
              </a:ext>
            </a:extLst>
          </p:cNvPr>
          <p:cNvSpPr>
            <a:spLocks noGrp="1"/>
          </p:cNvSpPr>
          <p:nvPr>
            <p:ph type="body" sz="quarter" idx="12" hasCustomPrompt="1"/>
          </p:nvPr>
        </p:nvSpPr>
        <p:spPr>
          <a:xfrm>
            <a:off x="935758" y="3528681"/>
            <a:ext cx="1690066" cy="309380"/>
          </a:xfrm>
          <a:prstGeom prst="rect">
            <a:avLst/>
          </a:prstGeom>
        </p:spPr>
        <p:txBody>
          <a:bodyPr/>
          <a:lstStyle>
            <a:lvl1pPr marL="0" indent="0" algn="ctr">
              <a:lnSpc>
                <a:spcPct val="100000"/>
              </a:lnSpc>
              <a:spcBef>
                <a:spcPts val="0"/>
              </a:spcBef>
              <a:spcAft>
                <a:spcPts val="0"/>
              </a:spcAft>
              <a:buNone/>
              <a:defRPr sz="1600">
                <a:solidFill>
                  <a:schemeClr val="tx1"/>
                </a:solidFill>
                <a:latin typeface="Helvetica" pitchFamily="2" charset="0"/>
              </a:defRPr>
            </a:lvl1pPr>
          </a:lstStyle>
          <a:p>
            <a:pPr lvl="0"/>
            <a:r>
              <a:rPr lang="en-US" dirty="0"/>
              <a:t>Experts</a:t>
            </a:r>
          </a:p>
        </p:txBody>
      </p:sp>
      <p:sp>
        <p:nvSpPr>
          <p:cNvPr id="52" name="Text Placeholder 4">
            <a:extLst>
              <a:ext uri="{FF2B5EF4-FFF2-40B4-BE49-F238E27FC236}">
                <a16:creationId xmlns:a16="http://schemas.microsoft.com/office/drawing/2014/main" id="{E00726D4-03EC-FA43-8D87-AF6A757538C6}"/>
              </a:ext>
            </a:extLst>
          </p:cNvPr>
          <p:cNvSpPr>
            <a:spLocks noGrp="1"/>
          </p:cNvSpPr>
          <p:nvPr>
            <p:ph type="body" sz="quarter" idx="13" hasCustomPrompt="1"/>
          </p:nvPr>
        </p:nvSpPr>
        <p:spPr>
          <a:xfrm>
            <a:off x="935758" y="3242717"/>
            <a:ext cx="1690066" cy="309380"/>
          </a:xfrm>
          <a:prstGeom prst="rect">
            <a:avLst/>
          </a:prstGeom>
        </p:spPr>
        <p:txBody>
          <a:bodyPr/>
          <a:lstStyle>
            <a:lvl1pPr marL="0" indent="0" algn="ctr">
              <a:lnSpc>
                <a:spcPts val="2800"/>
              </a:lnSpc>
              <a:spcBef>
                <a:spcPts val="0"/>
              </a:spcBef>
              <a:spcAft>
                <a:spcPts val="0"/>
              </a:spcAft>
              <a:buNone/>
              <a:defRPr sz="5200" b="1" i="0">
                <a:solidFill>
                  <a:schemeClr val="tx1"/>
                </a:solidFill>
                <a:latin typeface="Helvetica" pitchFamily="2" charset="0"/>
              </a:defRPr>
            </a:lvl1pPr>
          </a:lstStyle>
          <a:p>
            <a:pPr lvl="0"/>
            <a:r>
              <a:rPr lang="en-US" dirty="0"/>
              <a:t>250</a:t>
            </a:r>
          </a:p>
        </p:txBody>
      </p:sp>
      <p:sp>
        <p:nvSpPr>
          <p:cNvPr id="53" name="Text Placeholder 2">
            <a:extLst>
              <a:ext uri="{FF2B5EF4-FFF2-40B4-BE49-F238E27FC236}">
                <a16:creationId xmlns:a16="http://schemas.microsoft.com/office/drawing/2014/main" id="{1E91D21E-4ED7-8440-9EBA-308306959E44}"/>
              </a:ext>
            </a:extLst>
          </p:cNvPr>
          <p:cNvSpPr>
            <a:spLocks noGrp="1"/>
          </p:cNvSpPr>
          <p:nvPr>
            <p:ph type="body" sz="quarter" idx="14" hasCustomPrompt="1"/>
          </p:nvPr>
        </p:nvSpPr>
        <p:spPr>
          <a:xfrm>
            <a:off x="935758" y="5210833"/>
            <a:ext cx="1690066" cy="309380"/>
          </a:xfrm>
          <a:prstGeom prst="rect">
            <a:avLst/>
          </a:prstGeom>
        </p:spPr>
        <p:txBody>
          <a:bodyPr/>
          <a:lstStyle>
            <a:lvl1pPr marL="0" indent="0" algn="ctr">
              <a:lnSpc>
                <a:spcPct val="100000"/>
              </a:lnSpc>
              <a:spcBef>
                <a:spcPts val="0"/>
              </a:spcBef>
              <a:spcAft>
                <a:spcPts val="0"/>
              </a:spcAft>
              <a:buNone/>
              <a:defRPr sz="1600">
                <a:solidFill>
                  <a:schemeClr val="tx1"/>
                </a:solidFill>
                <a:latin typeface="Helvetica" pitchFamily="2" charset="0"/>
              </a:defRPr>
            </a:lvl1pPr>
          </a:lstStyle>
          <a:p>
            <a:pPr lvl="0"/>
            <a:r>
              <a:rPr lang="en-US" dirty="0"/>
              <a:t>Scoping reviews</a:t>
            </a:r>
          </a:p>
        </p:txBody>
      </p:sp>
      <p:sp>
        <p:nvSpPr>
          <p:cNvPr id="54" name="Text Placeholder 4">
            <a:extLst>
              <a:ext uri="{FF2B5EF4-FFF2-40B4-BE49-F238E27FC236}">
                <a16:creationId xmlns:a16="http://schemas.microsoft.com/office/drawing/2014/main" id="{A93FD6F0-63DC-124E-9A0A-9F1CC9A33BB4}"/>
              </a:ext>
            </a:extLst>
          </p:cNvPr>
          <p:cNvSpPr>
            <a:spLocks noGrp="1"/>
          </p:cNvSpPr>
          <p:nvPr>
            <p:ph type="body" sz="quarter" idx="15" hasCustomPrompt="1"/>
          </p:nvPr>
        </p:nvSpPr>
        <p:spPr>
          <a:xfrm>
            <a:off x="1529042" y="4924869"/>
            <a:ext cx="547687" cy="309380"/>
          </a:xfrm>
          <a:prstGeom prst="rect">
            <a:avLst/>
          </a:prstGeom>
        </p:spPr>
        <p:txBody>
          <a:bodyPr/>
          <a:lstStyle>
            <a:lvl1pPr marL="0" indent="0" algn="ctr">
              <a:lnSpc>
                <a:spcPts val="2800"/>
              </a:lnSpc>
              <a:spcBef>
                <a:spcPts val="0"/>
              </a:spcBef>
              <a:spcAft>
                <a:spcPts val="0"/>
              </a:spcAft>
              <a:buNone/>
              <a:defRPr sz="5200" b="1" i="0">
                <a:solidFill>
                  <a:schemeClr val="tx1"/>
                </a:solidFill>
                <a:latin typeface="Helvetica" pitchFamily="2" charset="0"/>
              </a:defRPr>
            </a:lvl1pPr>
          </a:lstStyle>
          <a:p>
            <a:pPr lvl="0"/>
            <a:r>
              <a:rPr lang="en-US" dirty="0"/>
              <a:t>5</a:t>
            </a:r>
          </a:p>
        </p:txBody>
      </p:sp>
      <p:sp>
        <p:nvSpPr>
          <p:cNvPr id="55" name="Text Placeholder 2">
            <a:extLst>
              <a:ext uri="{FF2B5EF4-FFF2-40B4-BE49-F238E27FC236}">
                <a16:creationId xmlns:a16="http://schemas.microsoft.com/office/drawing/2014/main" id="{451361A6-E1F2-8849-9112-429BD907BA6A}"/>
              </a:ext>
            </a:extLst>
          </p:cNvPr>
          <p:cNvSpPr>
            <a:spLocks noGrp="1"/>
          </p:cNvSpPr>
          <p:nvPr>
            <p:ph type="body" sz="quarter" idx="16" hasCustomPrompt="1"/>
          </p:nvPr>
        </p:nvSpPr>
        <p:spPr>
          <a:xfrm>
            <a:off x="3764511" y="1751638"/>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Research</a:t>
            </a:r>
          </a:p>
          <a:p>
            <a:pPr lvl="0"/>
            <a:r>
              <a:rPr lang="en-US" dirty="0"/>
              <a:t>funding</a:t>
            </a:r>
          </a:p>
          <a:p>
            <a:pPr lvl="0"/>
            <a:r>
              <a:rPr lang="en-US" dirty="0"/>
              <a:t>agencies</a:t>
            </a:r>
          </a:p>
        </p:txBody>
      </p:sp>
      <p:sp>
        <p:nvSpPr>
          <p:cNvPr id="56" name="Text Placeholder 4">
            <a:extLst>
              <a:ext uri="{FF2B5EF4-FFF2-40B4-BE49-F238E27FC236}">
                <a16:creationId xmlns:a16="http://schemas.microsoft.com/office/drawing/2014/main" id="{86FC674F-ED15-D844-A100-F398B5162826}"/>
              </a:ext>
            </a:extLst>
          </p:cNvPr>
          <p:cNvSpPr>
            <a:spLocks noGrp="1"/>
          </p:cNvSpPr>
          <p:nvPr>
            <p:ph type="body" sz="quarter" idx="17" hasCustomPrompt="1"/>
          </p:nvPr>
        </p:nvSpPr>
        <p:spPr>
          <a:xfrm>
            <a:off x="4104996" y="1383439"/>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38</a:t>
            </a:r>
          </a:p>
        </p:txBody>
      </p:sp>
      <p:sp>
        <p:nvSpPr>
          <p:cNvPr id="57" name="Text Placeholder 2">
            <a:extLst>
              <a:ext uri="{FF2B5EF4-FFF2-40B4-BE49-F238E27FC236}">
                <a16:creationId xmlns:a16="http://schemas.microsoft.com/office/drawing/2014/main" id="{50580EBF-C14A-EE47-9BD2-9A9022C5EBA6}"/>
              </a:ext>
            </a:extLst>
          </p:cNvPr>
          <p:cNvSpPr>
            <a:spLocks noGrp="1"/>
          </p:cNvSpPr>
          <p:nvPr>
            <p:ph type="body" sz="quarter" idx="18" hasCustomPrompt="1"/>
          </p:nvPr>
        </p:nvSpPr>
        <p:spPr>
          <a:xfrm>
            <a:off x="5239628" y="1751638"/>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Countries and regions</a:t>
            </a:r>
          </a:p>
        </p:txBody>
      </p:sp>
      <p:sp>
        <p:nvSpPr>
          <p:cNvPr id="58" name="Text Placeholder 4">
            <a:extLst>
              <a:ext uri="{FF2B5EF4-FFF2-40B4-BE49-F238E27FC236}">
                <a16:creationId xmlns:a16="http://schemas.microsoft.com/office/drawing/2014/main" id="{E4D1D14C-6828-EB4D-A872-69B24F971E58}"/>
              </a:ext>
            </a:extLst>
          </p:cNvPr>
          <p:cNvSpPr>
            <a:spLocks noGrp="1"/>
          </p:cNvSpPr>
          <p:nvPr>
            <p:ph type="body" sz="quarter" idx="19" hasCustomPrompt="1"/>
          </p:nvPr>
        </p:nvSpPr>
        <p:spPr>
          <a:xfrm>
            <a:off x="5580113" y="1383439"/>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25</a:t>
            </a:r>
          </a:p>
        </p:txBody>
      </p:sp>
      <p:sp>
        <p:nvSpPr>
          <p:cNvPr id="59" name="Text Placeholder 2">
            <a:extLst>
              <a:ext uri="{FF2B5EF4-FFF2-40B4-BE49-F238E27FC236}">
                <a16:creationId xmlns:a16="http://schemas.microsoft.com/office/drawing/2014/main" id="{5A894BDF-FBBE-354E-831F-260AC8B7857A}"/>
              </a:ext>
            </a:extLst>
          </p:cNvPr>
          <p:cNvSpPr>
            <a:spLocks noGrp="1"/>
          </p:cNvSpPr>
          <p:nvPr>
            <p:ph type="body" sz="quarter" idx="20" hasCustomPrompt="1"/>
          </p:nvPr>
        </p:nvSpPr>
        <p:spPr>
          <a:xfrm>
            <a:off x="6645734" y="1751638"/>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Meetings</a:t>
            </a:r>
          </a:p>
        </p:txBody>
      </p:sp>
      <p:sp>
        <p:nvSpPr>
          <p:cNvPr id="60" name="Text Placeholder 4">
            <a:extLst>
              <a:ext uri="{FF2B5EF4-FFF2-40B4-BE49-F238E27FC236}">
                <a16:creationId xmlns:a16="http://schemas.microsoft.com/office/drawing/2014/main" id="{D9B7D395-B8AC-974C-80FB-82986435F4EF}"/>
              </a:ext>
            </a:extLst>
          </p:cNvPr>
          <p:cNvSpPr>
            <a:spLocks noGrp="1"/>
          </p:cNvSpPr>
          <p:nvPr>
            <p:ph type="body" sz="quarter" idx="21" hasCustomPrompt="1"/>
          </p:nvPr>
        </p:nvSpPr>
        <p:spPr>
          <a:xfrm>
            <a:off x="6986219" y="1383439"/>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20</a:t>
            </a:r>
          </a:p>
        </p:txBody>
      </p:sp>
      <p:sp>
        <p:nvSpPr>
          <p:cNvPr id="61" name="Text Placeholder 2">
            <a:extLst>
              <a:ext uri="{FF2B5EF4-FFF2-40B4-BE49-F238E27FC236}">
                <a16:creationId xmlns:a16="http://schemas.microsoft.com/office/drawing/2014/main" id="{5ECBBDBF-E9B9-CE4B-A7A7-DCFE801BFDEB}"/>
              </a:ext>
            </a:extLst>
          </p:cNvPr>
          <p:cNvSpPr>
            <a:spLocks noGrp="1"/>
          </p:cNvSpPr>
          <p:nvPr>
            <p:ph type="body" sz="quarter" idx="22" hasCustomPrompt="1"/>
          </p:nvPr>
        </p:nvSpPr>
        <p:spPr>
          <a:xfrm>
            <a:off x="3764511" y="3356152"/>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Written submissions</a:t>
            </a:r>
          </a:p>
        </p:txBody>
      </p:sp>
      <p:sp>
        <p:nvSpPr>
          <p:cNvPr id="62" name="Text Placeholder 4">
            <a:extLst>
              <a:ext uri="{FF2B5EF4-FFF2-40B4-BE49-F238E27FC236}">
                <a16:creationId xmlns:a16="http://schemas.microsoft.com/office/drawing/2014/main" id="{E92C37E4-232F-4C41-BE58-743AE9BAD439}"/>
              </a:ext>
            </a:extLst>
          </p:cNvPr>
          <p:cNvSpPr>
            <a:spLocks noGrp="1"/>
          </p:cNvSpPr>
          <p:nvPr>
            <p:ph type="body" sz="quarter" idx="23" hasCustomPrompt="1"/>
          </p:nvPr>
        </p:nvSpPr>
        <p:spPr>
          <a:xfrm>
            <a:off x="4104996" y="2987953"/>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47</a:t>
            </a:r>
          </a:p>
        </p:txBody>
      </p:sp>
      <p:sp>
        <p:nvSpPr>
          <p:cNvPr id="63" name="Text Placeholder 2">
            <a:extLst>
              <a:ext uri="{FF2B5EF4-FFF2-40B4-BE49-F238E27FC236}">
                <a16:creationId xmlns:a16="http://schemas.microsoft.com/office/drawing/2014/main" id="{F8CD2F5C-54A5-CA4A-AEC6-1AE88CA65E9E}"/>
              </a:ext>
            </a:extLst>
          </p:cNvPr>
          <p:cNvSpPr>
            <a:spLocks noGrp="1"/>
          </p:cNvSpPr>
          <p:nvPr>
            <p:ph type="body" sz="quarter" idx="24" hasCustomPrompt="1"/>
          </p:nvPr>
        </p:nvSpPr>
        <p:spPr>
          <a:xfrm>
            <a:off x="5239628" y="3356152"/>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Participants in virtual consultations</a:t>
            </a:r>
          </a:p>
        </p:txBody>
      </p:sp>
      <p:sp>
        <p:nvSpPr>
          <p:cNvPr id="64" name="Text Placeholder 4">
            <a:extLst>
              <a:ext uri="{FF2B5EF4-FFF2-40B4-BE49-F238E27FC236}">
                <a16:creationId xmlns:a16="http://schemas.microsoft.com/office/drawing/2014/main" id="{CF6AE791-1278-204B-BAC0-6B5EDD97F6AD}"/>
              </a:ext>
            </a:extLst>
          </p:cNvPr>
          <p:cNvSpPr>
            <a:spLocks noGrp="1"/>
          </p:cNvSpPr>
          <p:nvPr>
            <p:ph type="body" sz="quarter" idx="25" hasCustomPrompt="1"/>
          </p:nvPr>
        </p:nvSpPr>
        <p:spPr>
          <a:xfrm>
            <a:off x="5580113" y="2987953"/>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41</a:t>
            </a:r>
          </a:p>
        </p:txBody>
      </p:sp>
      <p:sp>
        <p:nvSpPr>
          <p:cNvPr id="65" name="Text Placeholder 2">
            <a:extLst>
              <a:ext uri="{FF2B5EF4-FFF2-40B4-BE49-F238E27FC236}">
                <a16:creationId xmlns:a16="http://schemas.microsoft.com/office/drawing/2014/main" id="{4ABB13E0-681B-6045-BB04-F63A24BF501A}"/>
              </a:ext>
            </a:extLst>
          </p:cNvPr>
          <p:cNvSpPr>
            <a:spLocks noGrp="1"/>
          </p:cNvSpPr>
          <p:nvPr>
            <p:ph type="body" sz="quarter" idx="26" hasCustomPrompt="1"/>
          </p:nvPr>
        </p:nvSpPr>
        <p:spPr>
          <a:xfrm>
            <a:off x="6645734" y="3356152"/>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Key informant interviews</a:t>
            </a:r>
          </a:p>
        </p:txBody>
      </p:sp>
      <p:sp>
        <p:nvSpPr>
          <p:cNvPr id="66" name="Text Placeholder 4">
            <a:extLst>
              <a:ext uri="{FF2B5EF4-FFF2-40B4-BE49-F238E27FC236}">
                <a16:creationId xmlns:a16="http://schemas.microsoft.com/office/drawing/2014/main" id="{99243C8E-8A46-924B-8E2A-56FE82BEAEA5}"/>
              </a:ext>
            </a:extLst>
          </p:cNvPr>
          <p:cNvSpPr>
            <a:spLocks noGrp="1"/>
          </p:cNvSpPr>
          <p:nvPr>
            <p:ph type="body" sz="quarter" idx="27" hasCustomPrompt="1"/>
          </p:nvPr>
        </p:nvSpPr>
        <p:spPr>
          <a:xfrm>
            <a:off x="6986219" y="2987953"/>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8</a:t>
            </a:r>
          </a:p>
        </p:txBody>
      </p:sp>
      <p:sp>
        <p:nvSpPr>
          <p:cNvPr id="67" name="Text Placeholder 2">
            <a:extLst>
              <a:ext uri="{FF2B5EF4-FFF2-40B4-BE49-F238E27FC236}">
                <a16:creationId xmlns:a16="http://schemas.microsoft.com/office/drawing/2014/main" id="{679B8225-B08F-4D42-9696-DB243BF6E085}"/>
              </a:ext>
            </a:extLst>
          </p:cNvPr>
          <p:cNvSpPr>
            <a:spLocks noGrp="1"/>
          </p:cNvSpPr>
          <p:nvPr>
            <p:ph type="body" sz="quarter" idx="28" hasCustomPrompt="1"/>
          </p:nvPr>
        </p:nvSpPr>
        <p:spPr>
          <a:xfrm>
            <a:off x="3764511" y="5012424"/>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Written submissions</a:t>
            </a:r>
          </a:p>
        </p:txBody>
      </p:sp>
      <p:sp>
        <p:nvSpPr>
          <p:cNvPr id="68" name="Text Placeholder 4">
            <a:extLst>
              <a:ext uri="{FF2B5EF4-FFF2-40B4-BE49-F238E27FC236}">
                <a16:creationId xmlns:a16="http://schemas.microsoft.com/office/drawing/2014/main" id="{A61E613A-FF0C-AC42-A40A-FF4322F5006A}"/>
              </a:ext>
            </a:extLst>
          </p:cNvPr>
          <p:cNvSpPr>
            <a:spLocks noGrp="1"/>
          </p:cNvSpPr>
          <p:nvPr>
            <p:ph type="body" sz="quarter" idx="29" hasCustomPrompt="1"/>
          </p:nvPr>
        </p:nvSpPr>
        <p:spPr>
          <a:xfrm>
            <a:off x="4104996" y="4644225"/>
            <a:ext cx="630956"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28</a:t>
            </a:r>
          </a:p>
        </p:txBody>
      </p:sp>
      <p:sp>
        <p:nvSpPr>
          <p:cNvPr id="69" name="Text Placeholder 2">
            <a:extLst>
              <a:ext uri="{FF2B5EF4-FFF2-40B4-BE49-F238E27FC236}">
                <a16:creationId xmlns:a16="http://schemas.microsoft.com/office/drawing/2014/main" id="{632F45A9-4812-9A42-BF45-AA13B9D58537}"/>
              </a:ext>
            </a:extLst>
          </p:cNvPr>
          <p:cNvSpPr>
            <a:spLocks noGrp="1"/>
          </p:cNvSpPr>
          <p:nvPr>
            <p:ph type="body" sz="quarter" idx="30" hasCustomPrompt="1"/>
          </p:nvPr>
        </p:nvSpPr>
        <p:spPr>
          <a:xfrm>
            <a:off x="5239628" y="5012424"/>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Initial search results</a:t>
            </a:r>
          </a:p>
        </p:txBody>
      </p:sp>
      <p:sp>
        <p:nvSpPr>
          <p:cNvPr id="70" name="Text Placeholder 4">
            <a:extLst>
              <a:ext uri="{FF2B5EF4-FFF2-40B4-BE49-F238E27FC236}">
                <a16:creationId xmlns:a16="http://schemas.microsoft.com/office/drawing/2014/main" id="{835E44CA-7F87-6D46-BD32-4810DBF0CA72}"/>
              </a:ext>
            </a:extLst>
          </p:cNvPr>
          <p:cNvSpPr>
            <a:spLocks noGrp="1"/>
          </p:cNvSpPr>
          <p:nvPr>
            <p:ph type="body" sz="quarter" idx="31" hasCustomPrompt="1"/>
          </p:nvPr>
        </p:nvSpPr>
        <p:spPr>
          <a:xfrm>
            <a:off x="5239628" y="4644225"/>
            <a:ext cx="1277421"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10,198</a:t>
            </a:r>
          </a:p>
        </p:txBody>
      </p:sp>
      <p:sp>
        <p:nvSpPr>
          <p:cNvPr id="71" name="Text Placeholder 2">
            <a:extLst>
              <a:ext uri="{FF2B5EF4-FFF2-40B4-BE49-F238E27FC236}">
                <a16:creationId xmlns:a16="http://schemas.microsoft.com/office/drawing/2014/main" id="{F2055DBC-DAAC-4644-B29A-7B83DB5AEE4A}"/>
              </a:ext>
            </a:extLst>
          </p:cNvPr>
          <p:cNvSpPr>
            <a:spLocks noGrp="1"/>
          </p:cNvSpPr>
          <p:nvPr>
            <p:ph type="body" sz="quarter" idx="32" hasCustomPrompt="1"/>
          </p:nvPr>
        </p:nvSpPr>
        <p:spPr>
          <a:xfrm>
            <a:off x="6645734" y="5012424"/>
            <a:ext cx="1277421" cy="750021"/>
          </a:xfrm>
          <a:prstGeom prst="rect">
            <a:avLst/>
          </a:prstGeom>
        </p:spPr>
        <p:txBody>
          <a:bodyPr/>
          <a:lstStyle>
            <a:lvl1pPr marL="0" indent="0" algn="ctr">
              <a:lnSpc>
                <a:spcPct val="100000"/>
              </a:lnSpc>
              <a:spcBef>
                <a:spcPts val="0"/>
              </a:spcBef>
              <a:spcAft>
                <a:spcPts val="0"/>
              </a:spcAft>
              <a:buNone/>
              <a:defRPr sz="1400">
                <a:solidFill>
                  <a:schemeClr val="tx1"/>
                </a:solidFill>
                <a:latin typeface="Helvetica" pitchFamily="2" charset="0"/>
              </a:defRPr>
            </a:lvl1pPr>
          </a:lstStyle>
          <a:p>
            <a:pPr lvl="0"/>
            <a:r>
              <a:rPr lang="en-US" dirty="0"/>
              <a:t>Studies reviewed</a:t>
            </a:r>
          </a:p>
        </p:txBody>
      </p:sp>
      <p:sp>
        <p:nvSpPr>
          <p:cNvPr id="72" name="Text Placeholder 4">
            <a:extLst>
              <a:ext uri="{FF2B5EF4-FFF2-40B4-BE49-F238E27FC236}">
                <a16:creationId xmlns:a16="http://schemas.microsoft.com/office/drawing/2014/main" id="{2BE54615-3275-3F40-AA71-9DC22CC643BF}"/>
              </a:ext>
            </a:extLst>
          </p:cNvPr>
          <p:cNvSpPr>
            <a:spLocks noGrp="1"/>
          </p:cNvSpPr>
          <p:nvPr>
            <p:ph type="body" sz="quarter" idx="33" hasCustomPrompt="1"/>
          </p:nvPr>
        </p:nvSpPr>
        <p:spPr>
          <a:xfrm>
            <a:off x="6895900" y="4644225"/>
            <a:ext cx="793630" cy="309380"/>
          </a:xfrm>
          <a:prstGeom prst="rect">
            <a:avLst/>
          </a:prstGeom>
        </p:spPr>
        <p:txBody>
          <a:bodyPr/>
          <a:lstStyle>
            <a:lvl1pPr marL="0" indent="0" algn="ctr">
              <a:lnSpc>
                <a:spcPts val="2800"/>
              </a:lnSpc>
              <a:spcBef>
                <a:spcPts val="0"/>
              </a:spcBef>
              <a:spcAft>
                <a:spcPts val="0"/>
              </a:spcAft>
              <a:buNone/>
              <a:defRPr sz="2800" b="1" i="0">
                <a:solidFill>
                  <a:schemeClr val="tx1"/>
                </a:solidFill>
                <a:latin typeface="Helvetica" pitchFamily="2" charset="0"/>
              </a:defRPr>
            </a:lvl1pPr>
          </a:lstStyle>
          <a:p>
            <a:pPr lvl="0"/>
            <a:r>
              <a:rPr lang="en-US" dirty="0"/>
              <a:t>320</a:t>
            </a:r>
          </a:p>
        </p:txBody>
      </p:sp>
      <p:sp>
        <p:nvSpPr>
          <p:cNvPr id="73" name="Text Placeholder 6">
            <a:extLst>
              <a:ext uri="{FF2B5EF4-FFF2-40B4-BE49-F238E27FC236}">
                <a16:creationId xmlns:a16="http://schemas.microsoft.com/office/drawing/2014/main" id="{BA1ECB45-89E0-1642-A069-E732893CF309}"/>
              </a:ext>
            </a:extLst>
          </p:cNvPr>
          <p:cNvSpPr>
            <a:spLocks noGrp="1"/>
          </p:cNvSpPr>
          <p:nvPr>
            <p:ph type="body" sz="quarter" idx="34" hasCustomPrompt="1"/>
          </p:nvPr>
        </p:nvSpPr>
        <p:spPr>
          <a:xfrm>
            <a:off x="9526867" y="3062288"/>
            <a:ext cx="1474787" cy="758825"/>
          </a:xfrm>
          <a:prstGeom prst="rect">
            <a:avLst/>
          </a:prstGeom>
        </p:spPr>
        <p:txBody>
          <a:bodyPr/>
          <a:lstStyle>
            <a:lvl1pPr marL="0" indent="0" algn="ctr">
              <a:lnSpc>
                <a:spcPct val="100000"/>
              </a:lnSpc>
              <a:buNone/>
              <a:defRPr sz="2000" b="1">
                <a:solidFill>
                  <a:schemeClr val="tx1"/>
                </a:solidFill>
                <a:latin typeface="Helvetica" pitchFamily="2" charset="0"/>
              </a:defRPr>
            </a:lvl1pPr>
          </a:lstStyle>
          <a:p>
            <a:pPr lvl="0"/>
            <a:r>
              <a:rPr lang="en-US" dirty="0"/>
              <a:t>Research Roadmap</a:t>
            </a:r>
          </a:p>
        </p:txBody>
      </p:sp>
      <p:sp>
        <p:nvSpPr>
          <p:cNvPr id="40" name="Rectangle 39">
            <a:extLst>
              <a:ext uri="{FF2B5EF4-FFF2-40B4-BE49-F238E27FC236}">
                <a16:creationId xmlns:a16="http://schemas.microsoft.com/office/drawing/2014/main" id="{C10D01C9-7345-3A43-A177-FFD4E35FD4C8}"/>
              </a:ext>
            </a:extLst>
          </p:cNvPr>
          <p:cNvSpPr/>
          <p:nvPr userDrawn="1"/>
        </p:nvSpPr>
        <p:spPr>
          <a:xfrm>
            <a:off x="11808000" y="0"/>
            <a:ext cx="384001"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8500"/>
              </a:solidFill>
            </a:endParaRPr>
          </a:p>
        </p:txBody>
      </p:sp>
    </p:spTree>
    <p:extLst>
      <p:ext uri="{BB962C8B-B14F-4D97-AF65-F5344CB8AC3E}">
        <p14:creationId xmlns:p14="http://schemas.microsoft.com/office/powerpoint/2010/main" val="2723593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5" name="Picture 24" descr="A picture containing clock, small, sitting, plane&#10;&#10;Description automatically generated">
            <a:extLst>
              <a:ext uri="{FF2B5EF4-FFF2-40B4-BE49-F238E27FC236}">
                <a16:creationId xmlns:a16="http://schemas.microsoft.com/office/drawing/2014/main" id="{37C7DEED-BE6F-EC45-AD39-E21EBA70C94C}"/>
              </a:ext>
            </a:extLst>
          </p:cNvPr>
          <p:cNvPicPr>
            <a:picLocks noChangeAspect="1"/>
          </p:cNvPicPr>
          <p:nvPr userDrawn="1"/>
        </p:nvPicPr>
        <p:blipFill>
          <a:blip r:embed="rId2"/>
          <a:stretch>
            <a:fillRect/>
          </a:stretch>
        </p:blipFill>
        <p:spPr>
          <a:xfrm>
            <a:off x="0" y="23857"/>
            <a:ext cx="12192000" cy="6850864"/>
          </a:xfrm>
          <a:prstGeom prst="rect">
            <a:avLst/>
          </a:prstGeom>
        </p:spPr>
      </p:pic>
      <p:sp>
        <p:nvSpPr>
          <p:cNvPr id="4" name="Slide Number Placeholder 3">
            <a:extLst>
              <a:ext uri="{FF2B5EF4-FFF2-40B4-BE49-F238E27FC236}">
                <a16:creationId xmlns:a16="http://schemas.microsoft.com/office/drawing/2014/main" id="{84C5A7A3-CEDF-474F-8AA8-CA9357D1BD0E}"/>
              </a:ext>
            </a:extLst>
          </p:cNvPr>
          <p:cNvSpPr>
            <a:spLocks noGrp="1"/>
          </p:cNvSpPr>
          <p:nvPr>
            <p:ph type="sldNum" sz="quarter" idx="11"/>
          </p:nvPr>
        </p:nvSpPr>
        <p:spPr>
          <a:xfrm>
            <a:off x="5833508" y="6268719"/>
            <a:ext cx="533400" cy="365125"/>
          </a:xfrm>
          <a:prstGeom prst="rect">
            <a:avLst/>
          </a:prstGeom>
        </p:spPr>
        <p:txBody>
          <a:bodyPr/>
          <a:lstStyle>
            <a:lvl1pPr>
              <a:defRPr sz="800"/>
            </a:lvl1pPr>
          </a:lstStyle>
          <a:p>
            <a:fld id="{DB477DC4-2D74-1045-A795-8D1D9ED10BCB}" type="slidenum">
              <a:rPr lang="en-US" smtClean="0"/>
              <a:pPr/>
              <a:t>‹#›</a:t>
            </a:fld>
            <a:endParaRPr lang="en-US" sz="800" dirty="0"/>
          </a:p>
        </p:txBody>
      </p:sp>
      <p:sp>
        <p:nvSpPr>
          <p:cNvPr id="6" name="Title 1">
            <a:extLst>
              <a:ext uri="{FF2B5EF4-FFF2-40B4-BE49-F238E27FC236}">
                <a16:creationId xmlns:a16="http://schemas.microsoft.com/office/drawing/2014/main" id="{47D15EB3-82CB-2349-8CBA-E430D8443221}"/>
              </a:ext>
            </a:extLst>
          </p:cNvPr>
          <p:cNvSpPr txBox="1">
            <a:spLocks/>
          </p:cNvSpPr>
          <p:nvPr userDrawn="1"/>
        </p:nvSpPr>
        <p:spPr>
          <a:xfrm>
            <a:off x="450000" y="668578"/>
            <a:ext cx="7222373" cy="703021"/>
          </a:xfrm>
          <a:prstGeom prst="rect">
            <a:avLst/>
          </a:prstGeom>
        </p:spPr>
        <p:txBody>
          <a:bodyPr lIns="0" tIns="0" rIns="0" bIns="0">
            <a:noAutofit/>
          </a:bodyPr>
          <a:lst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a:lstStyle>
          <a:p>
            <a:r>
              <a:rPr lang="en-US" sz="2500" b="1" i="0" dirty="0">
                <a:solidFill>
                  <a:srgbClr val="007CBC"/>
                </a:solidFill>
                <a:latin typeface="Helvetica" pitchFamily="2" charset="0"/>
              </a:rPr>
              <a:t>A choice between business as usual and transformative changes</a:t>
            </a:r>
          </a:p>
        </p:txBody>
      </p:sp>
      <p:sp>
        <p:nvSpPr>
          <p:cNvPr id="9" name="Text Placeholder 9">
            <a:extLst>
              <a:ext uri="{FF2B5EF4-FFF2-40B4-BE49-F238E27FC236}">
                <a16:creationId xmlns:a16="http://schemas.microsoft.com/office/drawing/2014/main" id="{FE22D775-66F5-2A4C-A002-160E6CA8F99B}"/>
              </a:ext>
            </a:extLst>
          </p:cNvPr>
          <p:cNvSpPr>
            <a:spLocks noGrp="1"/>
          </p:cNvSpPr>
          <p:nvPr>
            <p:ph type="body" sz="quarter" idx="14" hasCustomPrompt="1"/>
          </p:nvPr>
        </p:nvSpPr>
        <p:spPr>
          <a:xfrm>
            <a:off x="1375442" y="2880915"/>
            <a:ext cx="1379481" cy="506730"/>
          </a:xfrm>
          <a:prstGeom prst="rect">
            <a:avLst/>
          </a:prstGeom>
        </p:spPr>
        <p:txBody>
          <a:bodyPr anchor="ctr"/>
          <a:lstStyle>
            <a:lvl1pPr marL="0" indent="0" algn="ctr">
              <a:lnSpc>
                <a:spcPts val="2000"/>
              </a:lnSpc>
              <a:spcAft>
                <a:spcPts val="0"/>
              </a:spcAft>
              <a:buNone/>
              <a:defRPr sz="1800" b="0">
                <a:solidFill>
                  <a:schemeClr val="tx1"/>
                </a:solidFill>
                <a:latin typeface="Helvetica" pitchFamily="2" charset="0"/>
              </a:defRPr>
            </a:lvl1pPr>
          </a:lstStyle>
          <a:p>
            <a:pPr lvl="0"/>
            <a:r>
              <a:rPr lang="en-US" dirty="0"/>
              <a:t>Paris Agreement</a:t>
            </a:r>
          </a:p>
        </p:txBody>
      </p:sp>
      <p:sp>
        <p:nvSpPr>
          <p:cNvPr id="10" name="Text Placeholder 9">
            <a:extLst>
              <a:ext uri="{FF2B5EF4-FFF2-40B4-BE49-F238E27FC236}">
                <a16:creationId xmlns:a16="http://schemas.microsoft.com/office/drawing/2014/main" id="{4407449D-3601-FE47-9333-43BF12E721CB}"/>
              </a:ext>
            </a:extLst>
          </p:cNvPr>
          <p:cNvSpPr>
            <a:spLocks noGrp="1"/>
          </p:cNvSpPr>
          <p:nvPr>
            <p:ph type="body" sz="quarter" idx="15" hasCustomPrompt="1"/>
          </p:nvPr>
        </p:nvSpPr>
        <p:spPr>
          <a:xfrm>
            <a:off x="2758765" y="2880915"/>
            <a:ext cx="1379481" cy="506730"/>
          </a:xfrm>
          <a:prstGeom prst="rect">
            <a:avLst/>
          </a:prstGeom>
        </p:spPr>
        <p:txBody>
          <a:bodyPr anchor="ctr"/>
          <a:lstStyle>
            <a:lvl1pPr marL="0" indent="0" algn="ctr">
              <a:lnSpc>
                <a:spcPts val="2000"/>
              </a:lnSpc>
              <a:buNone/>
              <a:defRPr sz="1800" b="0">
                <a:solidFill>
                  <a:schemeClr val="tx1"/>
                </a:solidFill>
                <a:latin typeface="Helvetica" pitchFamily="2" charset="0"/>
              </a:defRPr>
            </a:lvl1pPr>
          </a:lstStyle>
          <a:p>
            <a:pPr lvl="0"/>
            <a:r>
              <a:rPr lang="en-US" dirty="0"/>
              <a:t>Sendai Framework</a:t>
            </a:r>
          </a:p>
        </p:txBody>
      </p:sp>
      <p:sp>
        <p:nvSpPr>
          <p:cNvPr id="11" name="Text Placeholder 9">
            <a:extLst>
              <a:ext uri="{FF2B5EF4-FFF2-40B4-BE49-F238E27FC236}">
                <a16:creationId xmlns:a16="http://schemas.microsoft.com/office/drawing/2014/main" id="{E78C0AB6-F7F3-5B46-8121-31401023E171}"/>
              </a:ext>
            </a:extLst>
          </p:cNvPr>
          <p:cNvSpPr>
            <a:spLocks noGrp="1"/>
          </p:cNvSpPr>
          <p:nvPr>
            <p:ph type="body" sz="quarter" idx="16" hasCustomPrompt="1"/>
          </p:nvPr>
        </p:nvSpPr>
        <p:spPr>
          <a:xfrm>
            <a:off x="1963616" y="4223206"/>
            <a:ext cx="1576754" cy="911501"/>
          </a:xfrm>
          <a:prstGeom prst="rect">
            <a:avLst/>
          </a:prstGeom>
        </p:spPr>
        <p:txBody>
          <a:bodyPr anchor="ctr"/>
          <a:lstStyle>
            <a:lvl1pPr marL="0" indent="0" algn="ctr">
              <a:lnSpc>
                <a:spcPts val="2000"/>
              </a:lnSpc>
              <a:buNone/>
              <a:defRPr sz="1800" b="0">
                <a:solidFill>
                  <a:schemeClr val="tx1"/>
                </a:solidFill>
                <a:latin typeface="Helvetica" pitchFamily="2" charset="0"/>
              </a:defRPr>
            </a:lvl1pPr>
          </a:lstStyle>
          <a:p>
            <a:pPr lvl="0"/>
            <a:r>
              <a:rPr lang="en-US" dirty="0"/>
              <a:t>Agenda for Sustainable Development</a:t>
            </a:r>
          </a:p>
        </p:txBody>
      </p:sp>
      <p:sp>
        <p:nvSpPr>
          <p:cNvPr id="12" name="Text Placeholder 9">
            <a:extLst>
              <a:ext uri="{FF2B5EF4-FFF2-40B4-BE49-F238E27FC236}">
                <a16:creationId xmlns:a16="http://schemas.microsoft.com/office/drawing/2014/main" id="{02046C93-00FB-C349-95DE-20BBECB312BE}"/>
              </a:ext>
            </a:extLst>
          </p:cNvPr>
          <p:cNvSpPr>
            <a:spLocks noGrp="1"/>
          </p:cNvSpPr>
          <p:nvPr>
            <p:ph type="body" sz="quarter" idx="17" hasCustomPrompt="1"/>
          </p:nvPr>
        </p:nvSpPr>
        <p:spPr>
          <a:xfrm>
            <a:off x="2404142" y="3613775"/>
            <a:ext cx="709246" cy="313713"/>
          </a:xfrm>
          <a:prstGeom prst="rect">
            <a:avLst/>
          </a:prstGeom>
        </p:spPr>
        <p:txBody>
          <a:bodyPr/>
          <a:lstStyle>
            <a:lvl1pPr marL="0" indent="0" algn="ctr">
              <a:buNone/>
              <a:defRPr sz="1800" b="1">
                <a:solidFill>
                  <a:schemeClr val="bg1"/>
                </a:solidFill>
                <a:latin typeface="Helvetica" pitchFamily="2" charset="0"/>
              </a:defRPr>
            </a:lvl1pPr>
          </a:lstStyle>
          <a:p>
            <a:pPr lvl="0"/>
            <a:r>
              <a:rPr lang="en-US" dirty="0"/>
              <a:t>2015</a:t>
            </a:r>
          </a:p>
        </p:txBody>
      </p:sp>
      <p:sp>
        <p:nvSpPr>
          <p:cNvPr id="13" name="Text Placeholder 9">
            <a:extLst>
              <a:ext uri="{FF2B5EF4-FFF2-40B4-BE49-F238E27FC236}">
                <a16:creationId xmlns:a16="http://schemas.microsoft.com/office/drawing/2014/main" id="{52CEEBED-DA0D-A244-AD97-0114E5A9EAAC}"/>
              </a:ext>
            </a:extLst>
          </p:cNvPr>
          <p:cNvSpPr>
            <a:spLocks noGrp="1"/>
          </p:cNvSpPr>
          <p:nvPr>
            <p:ph type="body" sz="quarter" idx="18" hasCustomPrompt="1"/>
          </p:nvPr>
        </p:nvSpPr>
        <p:spPr>
          <a:xfrm>
            <a:off x="5235265" y="3613775"/>
            <a:ext cx="709246" cy="313713"/>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2020</a:t>
            </a:r>
          </a:p>
        </p:txBody>
      </p:sp>
      <p:sp>
        <p:nvSpPr>
          <p:cNvPr id="14" name="Text Placeholder 9">
            <a:extLst>
              <a:ext uri="{FF2B5EF4-FFF2-40B4-BE49-F238E27FC236}">
                <a16:creationId xmlns:a16="http://schemas.microsoft.com/office/drawing/2014/main" id="{7F89A5A1-1387-5D4F-8750-6EB57F2F842A}"/>
              </a:ext>
            </a:extLst>
          </p:cNvPr>
          <p:cNvSpPr>
            <a:spLocks noGrp="1"/>
          </p:cNvSpPr>
          <p:nvPr>
            <p:ph type="body" sz="quarter" idx="19" hasCustomPrompt="1"/>
          </p:nvPr>
        </p:nvSpPr>
        <p:spPr>
          <a:xfrm>
            <a:off x="9889202" y="3613774"/>
            <a:ext cx="709246" cy="313713"/>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2030</a:t>
            </a:r>
          </a:p>
        </p:txBody>
      </p:sp>
      <p:sp>
        <p:nvSpPr>
          <p:cNvPr id="15" name="Text Placeholder 9">
            <a:extLst>
              <a:ext uri="{FF2B5EF4-FFF2-40B4-BE49-F238E27FC236}">
                <a16:creationId xmlns:a16="http://schemas.microsoft.com/office/drawing/2014/main" id="{E950ECA5-6B76-4443-8128-DBBA7B27A8C2}"/>
              </a:ext>
            </a:extLst>
          </p:cNvPr>
          <p:cNvSpPr>
            <a:spLocks noGrp="1"/>
          </p:cNvSpPr>
          <p:nvPr>
            <p:ph type="body" sz="quarter" idx="20" hasCustomPrompt="1"/>
          </p:nvPr>
        </p:nvSpPr>
        <p:spPr>
          <a:xfrm>
            <a:off x="7315200" y="4281990"/>
            <a:ext cx="1201615" cy="542056"/>
          </a:xfrm>
          <a:prstGeom prst="rect">
            <a:avLst/>
          </a:prstGeom>
        </p:spPr>
        <p:txBody>
          <a:bodyPr anchor="ctr"/>
          <a:lstStyle>
            <a:lvl1pPr marL="0" indent="0" algn="ctr">
              <a:lnSpc>
                <a:spcPts val="2200"/>
              </a:lnSpc>
              <a:buNone/>
              <a:defRPr sz="1600" b="1">
                <a:solidFill>
                  <a:schemeClr val="tx1"/>
                </a:solidFill>
                <a:latin typeface="Helvetica" pitchFamily="2" charset="0"/>
              </a:defRPr>
            </a:lvl1pPr>
          </a:lstStyle>
          <a:p>
            <a:pPr lvl="0"/>
            <a:r>
              <a:rPr lang="en-US" dirty="0"/>
              <a:t>Business as usual</a:t>
            </a:r>
          </a:p>
        </p:txBody>
      </p:sp>
      <p:sp>
        <p:nvSpPr>
          <p:cNvPr id="16" name="Text Placeholder 9">
            <a:extLst>
              <a:ext uri="{FF2B5EF4-FFF2-40B4-BE49-F238E27FC236}">
                <a16:creationId xmlns:a16="http://schemas.microsoft.com/office/drawing/2014/main" id="{27C9C5D8-8B8C-2646-B52E-4AC31E9449F3}"/>
              </a:ext>
            </a:extLst>
          </p:cNvPr>
          <p:cNvSpPr>
            <a:spLocks noGrp="1"/>
          </p:cNvSpPr>
          <p:nvPr>
            <p:ph type="body" sz="quarter" idx="21" hasCustomPrompt="1"/>
          </p:nvPr>
        </p:nvSpPr>
        <p:spPr>
          <a:xfrm>
            <a:off x="7016262" y="2716959"/>
            <a:ext cx="1746738" cy="542056"/>
          </a:xfrm>
          <a:prstGeom prst="rect">
            <a:avLst/>
          </a:prstGeom>
        </p:spPr>
        <p:txBody>
          <a:bodyPr anchor="ctr"/>
          <a:lstStyle>
            <a:lvl1pPr marL="0" indent="0" algn="ctr">
              <a:lnSpc>
                <a:spcPts val="2200"/>
              </a:lnSpc>
              <a:buNone/>
              <a:defRPr sz="1600" b="1">
                <a:solidFill>
                  <a:srgbClr val="007CBC"/>
                </a:solidFill>
                <a:latin typeface="Helvetica" pitchFamily="2" charset="0"/>
              </a:defRPr>
            </a:lvl1pPr>
          </a:lstStyle>
          <a:p>
            <a:pPr lvl="0"/>
            <a:r>
              <a:rPr lang="en-US" dirty="0"/>
              <a:t>Transformative changes</a:t>
            </a:r>
          </a:p>
        </p:txBody>
      </p:sp>
      <p:sp>
        <p:nvSpPr>
          <p:cNvPr id="17" name="Text Placeholder 9">
            <a:extLst>
              <a:ext uri="{FF2B5EF4-FFF2-40B4-BE49-F238E27FC236}">
                <a16:creationId xmlns:a16="http://schemas.microsoft.com/office/drawing/2014/main" id="{D662D842-F18D-C44E-A250-4F4AA9DEAA46}"/>
              </a:ext>
            </a:extLst>
          </p:cNvPr>
          <p:cNvSpPr>
            <a:spLocks noGrp="1"/>
          </p:cNvSpPr>
          <p:nvPr>
            <p:ph type="body" sz="quarter" idx="22" hasCustomPrompt="1"/>
          </p:nvPr>
        </p:nvSpPr>
        <p:spPr>
          <a:xfrm>
            <a:off x="8186550" y="1661715"/>
            <a:ext cx="2683508" cy="506730"/>
          </a:xfrm>
          <a:prstGeom prst="rect">
            <a:avLst/>
          </a:prstGeom>
        </p:spPr>
        <p:txBody>
          <a:bodyPr anchor="ctr"/>
          <a:lstStyle>
            <a:lvl1pPr marL="0" indent="0" algn="ctr">
              <a:lnSpc>
                <a:spcPts val="2200"/>
              </a:lnSpc>
              <a:buNone/>
              <a:defRPr sz="1800" b="0" i="0">
                <a:solidFill>
                  <a:srgbClr val="007CBC"/>
                </a:solidFill>
                <a:latin typeface="Helvetica" pitchFamily="2" charset="0"/>
              </a:defRPr>
            </a:lvl1pPr>
          </a:lstStyle>
          <a:p>
            <a:pPr lvl="0"/>
            <a:r>
              <a:rPr lang="en-US" dirty="0"/>
              <a:t>Equitable, resilient and sustainable future</a:t>
            </a:r>
          </a:p>
        </p:txBody>
      </p:sp>
      <p:sp>
        <p:nvSpPr>
          <p:cNvPr id="18" name="Text Placeholder 9">
            <a:extLst>
              <a:ext uri="{FF2B5EF4-FFF2-40B4-BE49-F238E27FC236}">
                <a16:creationId xmlns:a16="http://schemas.microsoft.com/office/drawing/2014/main" id="{A1487FD6-17C1-B84B-8692-F98C0D30222A}"/>
              </a:ext>
            </a:extLst>
          </p:cNvPr>
          <p:cNvSpPr>
            <a:spLocks noGrp="1"/>
          </p:cNvSpPr>
          <p:nvPr>
            <p:ph type="body" sz="quarter" idx="23" hasCustomPrompt="1"/>
          </p:nvPr>
        </p:nvSpPr>
        <p:spPr>
          <a:xfrm>
            <a:off x="8744406" y="5394193"/>
            <a:ext cx="1371600" cy="506730"/>
          </a:xfrm>
          <a:prstGeom prst="rect">
            <a:avLst/>
          </a:prstGeom>
        </p:spPr>
        <p:txBody>
          <a:bodyPr anchor="ctr"/>
          <a:lstStyle>
            <a:lvl1pPr marL="0" indent="0" algn="ctr">
              <a:lnSpc>
                <a:spcPts val="2200"/>
              </a:lnSpc>
              <a:buNone/>
              <a:defRPr sz="1800" b="0">
                <a:solidFill>
                  <a:schemeClr val="tx1"/>
                </a:solidFill>
                <a:latin typeface="Helvetica" pitchFamily="2" charset="0"/>
              </a:defRPr>
            </a:lvl1pPr>
          </a:lstStyle>
          <a:p>
            <a:pPr lvl="0"/>
            <a:r>
              <a:rPr lang="en-US" dirty="0"/>
              <a:t>Status-quo outcome</a:t>
            </a:r>
          </a:p>
        </p:txBody>
      </p:sp>
      <p:sp>
        <p:nvSpPr>
          <p:cNvPr id="20" name="Text Placeholder 19">
            <a:extLst>
              <a:ext uri="{FF2B5EF4-FFF2-40B4-BE49-F238E27FC236}">
                <a16:creationId xmlns:a16="http://schemas.microsoft.com/office/drawing/2014/main" id="{63C309AA-C75B-794A-972F-8D96FB3B1286}"/>
              </a:ext>
            </a:extLst>
          </p:cNvPr>
          <p:cNvSpPr>
            <a:spLocks noGrp="1"/>
          </p:cNvSpPr>
          <p:nvPr>
            <p:ph type="body" sz="quarter" idx="24" hasCustomPrompt="1"/>
          </p:nvPr>
        </p:nvSpPr>
        <p:spPr>
          <a:xfrm rot="1764961">
            <a:off x="5371594" y="2244292"/>
            <a:ext cx="1428262" cy="913114"/>
          </a:xfrm>
          <a:prstGeom prst="rect">
            <a:avLst/>
          </a:prstGeom>
        </p:spPr>
        <p:txBody>
          <a:bodyPr>
            <a:prstTxWarp prst="textArchUp">
              <a:avLst/>
            </a:prstTxWarp>
          </a:bodyPr>
          <a:lstStyle>
            <a:lvl1pPr marL="0" indent="0" algn="ctr">
              <a:buNone/>
              <a:defRPr sz="1800">
                <a:solidFill>
                  <a:schemeClr val="tx1"/>
                </a:solidFill>
                <a:latin typeface="Helvetica" pitchFamily="2" charset="0"/>
              </a:defRPr>
            </a:lvl1pPr>
          </a:lstStyle>
          <a:p>
            <a:pPr lvl="0"/>
            <a:r>
              <a:rPr lang="en-US" dirty="0"/>
              <a:t>Research</a:t>
            </a:r>
          </a:p>
        </p:txBody>
      </p:sp>
      <p:sp>
        <p:nvSpPr>
          <p:cNvPr id="21" name="Text Placeholder 19">
            <a:extLst>
              <a:ext uri="{FF2B5EF4-FFF2-40B4-BE49-F238E27FC236}">
                <a16:creationId xmlns:a16="http://schemas.microsoft.com/office/drawing/2014/main" id="{13023BD5-FBBD-8644-B57D-6CE0F6655E5B}"/>
              </a:ext>
            </a:extLst>
          </p:cNvPr>
          <p:cNvSpPr>
            <a:spLocks noGrp="1"/>
          </p:cNvSpPr>
          <p:nvPr>
            <p:ph type="body" sz="quarter" idx="25" hasCustomPrompt="1"/>
          </p:nvPr>
        </p:nvSpPr>
        <p:spPr>
          <a:xfrm rot="1764961">
            <a:off x="5147421" y="2739367"/>
            <a:ext cx="1428262" cy="913114"/>
          </a:xfrm>
          <a:prstGeom prst="rect">
            <a:avLst/>
          </a:prstGeom>
        </p:spPr>
        <p:txBody>
          <a:bodyPr>
            <a:prstTxWarp prst="textArchUp">
              <a:avLst/>
            </a:prstTxWarp>
          </a:bodyPr>
          <a:lstStyle>
            <a:lvl1pPr marL="0" indent="0" algn="ctr">
              <a:buNone/>
              <a:defRPr sz="1800">
                <a:solidFill>
                  <a:schemeClr val="tx1"/>
                </a:solidFill>
                <a:latin typeface="Helvetica" pitchFamily="2" charset="0"/>
              </a:defRPr>
            </a:lvl1pPr>
          </a:lstStyle>
          <a:p>
            <a:pPr lvl="0"/>
            <a:r>
              <a:rPr lang="en-US" dirty="0"/>
              <a:t>Recovery</a:t>
            </a:r>
          </a:p>
        </p:txBody>
      </p:sp>
      <p:sp>
        <p:nvSpPr>
          <p:cNvPr id="22" name="Text Placeholder 19">
            <a:extLst>
              <a:ext uri="{FF2B5EF4-FFF2-40B4-BE49-F238E27FC236}">
                <a16:creationId xmlns:a16="http://schemas.microsoft.com/office/drawing/2014/main" id="{B4F46431-D550-D243-91D7-42E8892E6B60}"/>
              </a:ext>
            </a:extLst>
          </p:cNvPr>
          <p:cNvSpPr>
            <a:spLocks noGrp="1"/>
          </p:cNvSpPr>
          <p:nvPr>
            <p:ph type="body" sz="quarter" idx="26" hasCustomPrompt="1"/>
          </p:nvPr>
        </p:nvSpPr>
        <p:spPr>
          <a:xfrm rot="1764961">
            <a:off x="4865482" y="3242102"/>
            <a:ext cx="1428262" cy="913114"/>
          </a:xfrm>
          <a:prstGeom prst="rect">
            <a:avLst/>
          </a:prstGeom>
        </p:spPr>
        <p:txBody>
          <a:bodyPr>
            <a:prstTxWarp prst="textArchUp">
              <a:avLst/>
            </a:prstTxWarp>
          </a:bodyPr>
          <a:lstStyle>
            <a:lvl1pPr marL="0" indent="0" algn="ctr">
              <a:buNone/>
              <a:defRPr sz="1800">
                <a:solidFill>
                  <a:schemeClr val="tx1"/>
                </a:solidFill>
                <a:latin typeface="Helvetica" pitchFamily="2" charset="0"/>
              </a:defRPr>
            </a:lvl1pPr>
          </a:lstStyle>
          <a:p>
            <a:pPr lvl="0"/>
            <a:r>
              <a:rPr lang="en-US" dirty="0"/>
              <a:t>Response</a:t>
            </a:r>
          </a:p>
        </p:txBody>
      </p:sp>
      <p:sp>
        <p:nvSpPr>
          <p:cNvPr id="23" name="Text Placeholder 19">
            <a:extLst>
              <a:ext uri="{FF2B5EF4-FFF2-40B4-BE49-F238E27FC236}">
                <a16:creationId xmlns:a16="http://schemas.microsoft.com/office/drawing/2014/main" id="{C5BCA943-7676-B944-A154-9707C28DE7C1}"/>
              </a:ext>
            </a:extLst>
          </p:cNvPr>
          <p:cNvSpPr>
            <a:spLocks noGrp="1"/>
          </p:cNvSpPr>
          <p:nvPr>
            <p:ph type="body" sz="quarter" idx="27" hasCustomPrompt="1"/>
          </p:nvPr>
        </p:nvSpPr>
        <p:spPr>
          <a:xfrm rot="21427331">
            <a:off x="4875755" y="4067831"/>
            <a:ext cx="1428262" cy="913114"/>
          </a:xfrm>
          <a:prstGeom prst="rect">
            <a:avLst/>
          </a:prstGeom>
        </p:spPr>
        <p:txBody>
          <a:bodyPr>
            <a:prstTxWarp prst="textArchDown">
              <a:avLst/>
            </a:prstTxWarp>
          </a:bodyPr>
          <a:lstStyle>
            <a:lvl1pPr marL="0" indent="0" algn="ctr">
              <a:buNone/>
              <a:defRPr sz="1800">
                <a:latin typeface="Helvetica" pitchFamily="2" charset="0"/>
              </a:defRPr>
            </a:lvl1pPr>
          </a:lstStyle>
          <a:p>
            <a:pPr lvl="0"/>
            <a:r>
              <a:rPr lang="en-US" dirty="0"/>
              <a:t>COVID-19</a:t>
            </a:r>
          </a:p>
        </p:txBody>
      </p:sp>
      <p:sp>
        <p:nvSpPr>
          <p:cNvPr id="24" name="Rectangle 23">
            <a:extLst>
              <a:ext uri="{FF2B5EF4-FFF2-40B4-BE49-F238E27FC236}">
                <a16:creationId xmlns:a16="http://schemas.microsoft.com/office/drawing/2014/main" id="{A0A128D8-F0AE-0447-B806-5F1AB25DE188}"/>
              </a:ext>
            </a:extLst>
          </p:cNvPr>
          <p:cNvSpPr/>
          <p:nvPr userDrawn="1"/>
        </p:nvSpPr>
        <p:spPr>
          <a:xfrm>
            <a:off x="11808000" y="0"/>
            <a:ext cx="384001"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F1A82"/>
              </a:solidFill>
            </a:endParaRPr>
          </a:p>
        </p:txBody>
      </p:sp>
      <p:sp>
        <p:nvSpPr>
          <p:cNvPr id="26" name="Footer Placeholder 2">
            <a:extLst>
              <a:ext uri="{FF2B5EF4-FFF2-40B4-BE49-F238E27FC236}">
                <a16:creationId xmlns:a16="http://schemas.microsoft.com/office/drawing/2014/main" id="{F5976AD3-3C61-D94F-A9FD-884207915666}"/>
              </a:ext>
            </a:extLst>
          </p:cNvPr>
          <p:cNvSpPr>
            <a:spLocks noGrp="1"/>
          </p:cNvSpPr>
          <p:nvPr>
            <p:ph type="ftr" sz="quarter" idx="10"/>
          </p:nvPr>
        </p:nvSpPr>
        <p:spPr>
          <a:xfrm>
            <a:off x="8867554" y="6268720"/>
            <a:ext cx="2477478" cy="365125"/>
          </a:xfrm>
          <a:prstGeom prst="rect">
            <a:avLst/>
          </a:prstGeom>
        </p:spPr>
        <p:txBody>
          <a:bodyPr lIns="0" tIns="0" rIns="0" bIns="0"/>
          <a:lstStyle/>
          <a:p>
            <a:r>
              <a:rPr lang="en-US" dirty="0"/>
              <a:t>Section</a:t>
            </a:r>
          </a:p>
        </p:txBody>
      </p:sp>
    </p:spTree>
    <p:extLst>
      <p:ext uri="{BB962C8B-B14F-4D97-AF65-F5344CB8AC3E}">
        <p14:creationId xmlns:p14="http://schemas.microsoft.com/office/powerpoint/2010/main" val="2984491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3" name="Picture 22" descr="A picture containing seat, chair, table&#10;&#10;Description automatically generated">
            <a:extLst>
              <a:ext uri="{FF2B5EF4-FFF2-40B4-BE49-F238E27FC236}">
                <a16:creationId xmlns:a16="http://schemas.microsoft.com/office/drawing/2014/main" id="{5BD73579-8C99-FB4A-8A81-346595414AFC}"/>
              </a:ext>
            </a:extLst>
          </p:cNvPr>
          <p:cNvPicPr>
            <a:picLocks noChangeAspect="1"/>
          </p:cNvPicPr>
          <p:nvPr userDrawn="1"/>
        </p:nvPicPr>
        <p:blipFill>
          <a:blip r:embed="rId2"/>
          <a:stretch>
            <a:fillRect/>
          </a:stretch>
        </p:blipFill>
        <p:spPr>
          <a:xfrm>
            <a:off x="6849" y="253764"/>
            <a:ext cx="12192000" cy="6850864"/>
          </a:xfrm>
          <a:prstGeom prst="rect">
            <a:avLst/>
          </a:prstGeom>
        </p:spPr>
      </p:pic>
      <p:sp>
        <p:nvSpPr>
          <p:cNvPr id="8" name="Title 1">
            <a:extLst>
              <a:ext uri="{FF2B5EF4-FFF2-40B4-BE49-F238E27FC236}">
                <a16:creationId xmlns:a16="http://schemas.microsoft.com/office/drawing/2014/main" id="{78AAA6B4-E87E-4A45-88CC-C1C6FE6C3564}"/>
              </a:ext>
            </a:extLst>
          </p:cNvPr>
          <p:cNvSpPr txBox="1">
            <a:spLocks/>
          </p:cNvSpPr>
          <p:nvPr userDrawn="1"/>
        </p:nvSpPr>
        <p:spPr>
          <a:xfrm>
            <a:off x="450000" y="668579"/>
            <a:ext cx="10859529" cy="506730"/>
          </a:xfrm>
          <a:prstGeom prst="rect">
            <a:avLst/>
          </a:prstGeom>
        </p:spPr>
        <p:txBody>
          <a:bodyPr lIns="0" tIns="0" rIns="0" bIns="0">
            <a:noAutofit/>
          </a:bodyPr>
          <a:lst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a:lstStyle>
          <a:p>
            <a:r>
              <a:rPr lang="en-US" sz="3000" b="1" i="0" dirty="0">
                <a:solidFill>
                  <a:srgbClr val="EA1C2D"/>
                </a:solidFill>
                <a:latin typeface="Helvetica" pitchFamily="2" charset="0"/>
              </a:rPr>
              <a:t>Equity, resilience and sustainability </a:t>
            </a:r>
            <a:br>
              <a:rPr lang="en-US" sz="3000" b="1" i="0" dirty="0">
                <a:solidFill>
                  <a:srgbClr val="EA1C2D"/>
                </a:solidFill>
                <a:latin typeface="Helvetica" pitchFamily="2" charset="0"/>
              </a:rPr>
            </a:br>
            <a:r>
              <a:rPr lang="en-US" sz="3000" b="1" i="0" dirty="0">
                <a:solidFill>
                  <a:srgbClr val="EA1C2D"/>
                </a:solidFill>
                <a:latin typeface="Helvetica" pitchFamily="2" charset="0"/>
              </a:rPr>
              <a:t>are each necessary for a better recovery</a:t>
            </a:r>
          </a:p>
        </p:txBody>
      </p:sp>
      <p:sp>
        <p:nvSpPr>
          <p:cNvPr id="11" name="Text Placeholder 10">
            <a:extLst>
              <a:ext uri="{FF2B5EF4-FFF2-40B4-BE49-F238E27FC236}">
                <a16:creationId xmlns:a16="http://schemas.microsoft.com/office/drawing/2014/main" id="{292BC322-5C11-3E46-9FCF-974A169F35AC}"/>
              </a:ext>
            </a:extLst>
          </p:cNvPr>
          <p:cNvSpPr>
            <a:spLocks noGrp="1"/>
          </p:cNvSpPr>
          <p:nvPr>
            <p:ph type="body" sz="quarter" idx="13" hasCustomPrompt="1"/>
          </p:nvPr>
        </p:nvSpPr>
        <p:spPr>
          <a:xfrm rot="21249271">
            <a:off x="4094340" y="2261962"/>
            <a:ext cx="1685720" cy="331787"/>
          </a:xfrm>
          <a:prstGeom prst="rect">
            <a:avLst/>
          </a:prstGeom>
        </p:spPr>
        <p:txBody>
          <a:bodyPr anchor="ctr"/>
          <a:lstStyle>
            <a:lvl1pPr marL="0" indent="0" algn="ctr">
              <a:buNone/>
              <a:defRPr sz="1600" b="1">
                <a:solidFill>
                  <a:schemeClr val="bg1"/>
                </a:solidFill>
                <a:latin typeface="Helvetica" pitchFamily="2" charset="0"/>
              </a:defRPr>
            </a:lvl1pPr>
          </a:lstStyle>
          <a:p>
            <a:pPr lvl="0"/>
            <a:r>
              <a:rPr lang="en-US" dirty="0"/>
              <a:t>Equity</a:t>
            </a:r>
          </a:p>
        </p:txBody>
      </p:sp>
      <p:sp>
        <p:nvSpPr>
          <p:cNvPr id="12" name="Text Placeholder 10">
            <a:extLst>
              <a:ext uri="{FF2B5EF4-FFF2-40B4-BE49-F238E27FC236}">
                <a16:creationId xmlns:a16="http://schemas.microsoft.com/office/drawing/2014/main" id="{0CF70197-D0CD-1D46-93CC-3349804A7C7F}"/>
              </a:ext>
            </a:extLst>
          </p:cNvPr>
          <p:cNvSpPr>
            <a:spLocks noGrp="1"/>
          </p:cNvSpPr>
          <p:nvPr>
            <p:ph type="body" sz="quarter" idx="14" hasCustomPrompt="1"/>
          </p:nvPr>
        </p:nvSpPr>
        <p:spPr>
          <a:xfrm rot="20963828">
            <a:off x="3676729" y="3491710"/>
            <a:ext cx="2239881" cy="331787"/>
          </a:xfrm>
          <a:prstGeom prst="rect">
            <a:avLst/>
          </a:prstGeom>
        </p:spPr>
        <p:txBody>
          <a:bodyPr anchor="ctr"/>
          <a:lstStyle>
            <a:lvl1pPr marL="0" indent="0" algn="ctr">
              <a:buNone/>
              <a:defRPr sz="1600" b="1">
                <a:solidFill>
                  <a:schemeClr val="bg1"/>
                </a:solidFill>
                <a:latin typeface="Helvetica" pitchFamily="2" charset="0"/>
              </a:defRPr>
            </a:lvl1pPr>
          </a:lstStyle>
          <a:p>
            <a:pPr lvl="0"/>
            <a:r>
              <a:rPr lang="en-US" dirty="0"/>
              <a:t>Sustainability</a:t>
            </a:r>
          </a:p>
        </p:txBody>
      </p:sp>
      <p:sp>
        <p:nvSpPr>
          <p:cNvPr id="13" name="Text Placeholder 10">
            <a:extLst>
              <a:ext uri="{FF2B5EF4-FFF2-40B4-BE49-F238E27FC236}">
                <a16:creationId xmlns:a16="http://schemas.microsoft.com/office/drawing/2014/main" id="{8EC08441-C880-1342-AF4D-62BC5D3A0EA9}"/>
              </a:ext>
            </a:extLst>
          </p:cNvPr>
          <p:cNvSpPr>
            <a:spLocks noGrp="1"/>
          </p:cNvSpPr>
          <p:nvPr>
            <p:ph type="body" sz="quarter" idx="15" hasCustomPrompt="1"/>
          </p:nvPr>
        </p:nvSpPr>
        <p:spPr>
          <a:xfrm>
            <a:off x="4276048" y="4893793"/>
            <a:ext cx="864521" cy="331787"/>
          </a:xfrm>
          <a:prstGeom prst="rect">
            <a:avLst/>
          </a:prstGeom>
        </p:spPr>
        <p:txBody>
          <a:bodyPr anchor="ctr"/>
          <a:lstStyle>
            <a:lvl1pPr marL="0" indent="0" algn="r">
              <a:buNone/>
              <a:defRPr sz="1600" b="1">
                <a:solidFill>
                  <a:schemeClr val="bg1"/>
                </a:solidFill>
                <a:latin typeface="Helvetica" pitchFamily="2" charset="0"/>
              </a:defRPr>
            </a:lvl1pPr>
          </a:lstStyle>
          <a:p>
            <a:pPr lvl="0"/>
            <a:r>
              <a:rPr lang="en-US" dirty="0" err="1"/>
              <a:t>Resil</a:t>
            </a:r>
            <a:endParaRPr lang="en-US" dirty="0"/>
          </a:p>
        </p:txBody>
      </p:sp>
      <p:sp>
        <p:nvSpPr>
          <p:cNvPr id="14" name="Text Placeholder 10">
            <a:extLst>
              <a:ext uri="{FF2B5EF4-FFF2-40B4-BE49-F238E27FC236}">
                <a16:creationId xmlns:a16="http://schemas.microsoft.com/office/drawing/2014/main" id="{FAB3D7B4-6E6E-5444-B8DF-2B36D6D8F5BD}"/>
              </a:ext>
            </a:extLst>
          </p:cNvPr>
          <p:cNvSpPr>
            <a:spLocks noGrp="1"/>
          </p:cNvSpPr>
          <p:nvPr>
            <p:ph type="body" sz="quarter" idx="16" hasCustomPrompt="1"/>
          </p:nvPr>
        </p:nvSpPr>
        <p:spPr>
          <a:xfrm rot="20457138">
            <a:off x="5275539" y="4430019"/>
            <a:ext cx="864521" cy="331787"/>
          </a:xfrm>
          <a:prstGeom prst="rect">
            <a:avLst/>
          </a:prstGeom>
        </p:spPr>
        <p:txBody>
          <a:bodyPr anchor="ctr"/>
          <a:lstStyle>
            <a:lvl1pPr marL="0" indent="0" algn="l">
              <a:buNone/>
              <a:defRPr sz="1600" b="1">
                <a:solidFill>
                  <a:schemeClr val="bg1"/>
                </a:solidFill>
                <a:latin typeface="Helvetica" pitchFamily="2" charset="0"/>
              </a:defRPr>
            </a:lvl1pPr>
          </a:lstStyle>
          <a:p>
            <a:pPr lvl="0"/>
            <a:r>
              <a:rPr lang="en-US" dirty="0" err="1"/>
              <a:t>ience</a:t>
            </a:r>
            <a:endParaRPr lang="en-US" dirty="0"/>
          </a:p>
        </p:txBody>
      </p:sp>
      <p:sp>
        <p:nvSpPr>
          <p:cNvPr id="16" name="Text Placeholder 15">
            <a:extLst>
              <a:ext uri="{FF2B5EF4-FFF2-40B4-BE49-F238E27FC236}">
                <a16:creationId xmlns:a16="http://schemas.microsoft.com/office/drawing/2014/main" id="{74FE5125-4F70-0B46-908F-FDCA7B073B4D}"/>
              </a:ext>
            </a:extLst>
          </p:cNvPr>
          <p:cNvSpPr>
            <a:spLocks noGrp="1"/>
          </p:cNvSpPr>
          <p:nvPr>
            <p:ph type="body" sz="quarter" idx="17" hasCustomPrompt="1"/>
          </p:nvPr>
        </p:nvSpPr>
        <p:spPr>
          <a:xfrm>
            <a:off x="8013455" y="1845892"/>
            <a:ext cx="1710745" cy="887412"/>
          </a:xfrm>
          <a:prstGeom prst="rect">
            <a:avLst/>
          </a:prstGeom>
        </p:spPr>
        <p:txBody>
          <a:bodyPr/>
          <a:lstStyle>
            <a:lvl1pPr marL="0" indent="0">
              <a:buNone/>
              <a:defRPr sz="2600" b="1">
                <a:solidFill>
                  <a:schemeClr val="tx1"/>
                </a:solidFill>
                <a:latin typeface="Helvetica" pitchFamily="2" charset="0"/>
              </a:defRPr>
            </a:lvl1pPr>
          </a:lstStyle>
          <a:p>
            <a:pPr lvl="0"/>
            <a:r>
              <a:rPr lang="en-US" dirty="0"/>
              <a:t>COVID-19 Recovery</a:t>
            </a:r>
          </a:p>
        </p:txBody>
      </p:sp>
      <p:sp>
        <p:nvSpPr>
          <p:cNvPr id="17" name="Text Placeholder 15">
            <a:extLst>
              <a:ext uri="{FF2B5EF4-FFF2-40B4-BE49-F238E27FC236}">
                <a16:creationId xmlns:a16="http://schemas.microsoft.com/office/drawing/2014/main" id="{62969B54-C7E2-2744-8A4C-EC4D8DA38923}"/>
              </a:ext>
            </a:extLst>
          </p:cNvPr>
          <p:cNvSpPr>
            <a:spLocks noGrp="1"/>
          </p:cNvSpPr>
          <p:nvPr>
            <p:ph type="body" sz="quarter" idx="18" hasCustomPrompt="1"/>
          </p:nvPr>
        </p:nvSpPr>
        <p:spPr>
          <a:xfrm rot="5400000">
            <a:off x="6186455" y="4054314"/>
            <a:ext cx="1385181" cy="634945"/>
          </a:xfrm>
          <a:prstGeom prst="rect">
            <a:avLst/>
          </a:prstGeom>
        </p:spPr>
        <p:txBody>
          <a:bodyPr/>
          <a:lstStyle>
            <a:lvl1pPr marL="0" indent="0">
              <a:buNone/>
              <a:defRPr sz="2000" b="1">
                <a:solidFill>
                  <a:schemeClr val="tx1"/>
                </a:solidFill>
                <a:latin typeface="Helvetica" pitchFamily="2" charset="0"/>
              </a:defRPr>
            </a:lvl1pPr>
          </a:lstStyle>
          <a:p>
            <a:pPr lvl="0"/>
            <a:r>
              <a:rPr lang="en-US" dirty="0"/>
              <a:t>COVID-19 Recovery</a:t>
            </a:r>
          </a:p>
        </p:txBody>
      </p:sp>
      <p:sp>
        <p:nvSpPr>
          <p:cNvPr id="18" name="Text Placeholder 10">
            <a:extLst>
              <a:ext uri="{FF2B5EF4-FFF2-40B4-BE49-F238E27FC236}">
                <a16:creationId xmlns:a16="http://schemas.microsoft.com/office/drawing/2014/main" id="{5B316A3C-6578-DE4F-B763-403448C1F5D7}"/>
              </a:ext>
            </a:extLst>
          </p:cNvPr>
          <p:cNvSpPr>
            <a:spLocks noGrp="1"/>
          </p:cNvSpPr>
          <p:nvPr>
            <p:ph type="body" sz="quarter" idx="19" hasCustomPrompt="1"/>
          </p:nvPr>
        </p:nvSpPr>
        <p:spPr>
          <a:xfrm rot="16548616">
            <a:off x="6972609" y="4626817"/>
            <a:ext cx="1685720" cy="331787"/>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Equity</a:t>
            </a:r>
          </a:p>
        </p:txBody>
      </p:sp>
      <p:sp>
        <p:nvSpPr>
          <p:cNvPr id="19" name="Text Placeholder 10">
            <a:extLst>
              <a:ext uri="{FF2B5EF4-FFF2-40B4-BE49-F238E27FC236}">
                <a16:creationId xmlns:a16="http://schemas.microsoft.com/office/drawing/2014/main" id="{021093A6-F4AA-AE49-B5F5-1FC3431DAE54}"/>
              </a:ext>
            </a:extLst>
          </p:cNvPr>
          <p:cNvSpPr>
            <a:spLocks noGrp="1"/>
          </p:cNvSpPr>
          <p:nvPr>
            <p:ph type="body" sz="quarter" idx="20" hasCustomPrompt="1"/>
          </p:nvPr>
        </p:nvSpPr>
        <p:spPr>
          <a:xfrm rot="16200000">
            <a:off x="8062604" y="4891433"/>
            <a:ext cx="2239881" cy="331787"/>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Sustainability</a:t>
            </a:r>
          </a:p>
        </p:txBody>
      </p:sp>
      <p:sp>
        <p:nvSpPr>
          <p:cNvPr id="21" name="Text Placeholder 10">
            <a:extLst>
              <a:ext uri="{FF2B5EF4-FFF2-40B4-BE49-F238E27FC236}">
                <a16:creationId xmlns:a16="http://schemas.microsoft.com/office/drawing/2014/main" id="{19C4142E-17F8-5349-AEB3-6BF7AC3E0B8E}"/>
              </a:ext>
            </a:extLst>
          </p:cNvPr>
          <p:cNvSpPr>
            <a:spLocks noGrp="1"/>
          </p:cNvSpPr>
          <p:nvPr>
            <p:ph type="body" sz="quarter" idx="21" hasCustomPrompt="1"/>
          </p:nvPr>
        </p:nvSpPr>
        <p:spPr>
          <a:xfrm rot="15880624">
            <a:off x="9575762" y="4600745"/>
            <a:ext cx="1932880" cy="331787"/>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Resilience</a:t>
            </a:r>
          </a:p>
        </p:txBody>
      </p:sp>
      <p:sp>
        <p:nvSpPr>
          <p:cNvPr id="22" name="Rectangle 21">
            <a:extLst>
              <a:ext uri="{FF2B5EF4-FFF2-40B4-BE49-F238E27FC236}">
                <a16:creationId xmlns:a16="http://schemas.microsoft.com/office/drawing/2014/main" id="{04AFAD55-5414-E347-88BA-E9E4B1354A70}"/>
              </a:ext>
            </a:extLst>
          </p:cNvPr>
          <p:cNvSpPr/>
          <p:nvPr userDrawn="1"/>
        </p:nvSpPr>
        <p:spPr>
          <a:xfrm>
            <a:off x="11808000" y="0"/>
            <a:ext cx="384001"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C2D"/>
              </a:solidFill>
            </a:endParaRPr>
          </a:p>
        </p:txBody>
      </p:sp>
    </p:spTree>
    <p:extLst>
      <p:ext uri="{BB962C8B-B14F-4D97-AF65-F5344CB8AC3E}">
        <p14:creationId xmlns:p14="http://schemas.microsoft.com/office/powerpoint/2010/main" val="1509240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id="{37EB5021-7CC3-DD45-8D5D-A62E95D35A75}"/>
              </a:ext>
            </a:extLst>
          </p:cNvPr>
          <p:cNvPicPr>
            <a:picLocks noChangeAspect="1"/>
          </p:cNvPicPr>
          <p:nvPr userDrawn="1"/>
        </p:nvPicPr>
        <p:blipFill>
          <a:blip r:embed="rId2"/>
          <a:stretch>
            <a:fillRect/>
          </a:stretch>
        </p:blipFill>
        <p:spPr>
          <a:xfrm>
            <a:off x="0" y="-194688"/>
            <a:ext cx="12192000" cy="6850864"/>
          </a:xfrm>
          <a:prstGeom prst="rect">
            <a:avLst/>
          </a:prstGeom>
        </p:spPr>
      </p:pic>
      <p:sp>
        <p:nvSpPr>
          <p:cNvPr id="6" name="Title 1">
            <a:extLst>
              <a:ext uri="{FF2B5EF4-FFF2-40B4-BE49-F238E27FC236}">
                <a16:creationId xmlns:a16="http://schemas.microsoft.com/office/drawing/2014/main" id="{3B215BD1-0E67-6B47-B6FD-C56EBADE7DA4}"/>
              </a:ext>
            </a:extLst>
          </p:cNvPr>
          <p:cNvSpPr txBox="1">
            <a:spLocks/>
          </p:cNvSpPr>
          <p:nvPr userDrawn="1"/>
        </p:nvSpPr>
        <p:spPr>
          <a:xfrm>
            <a:off x="468630" y="345317"/>
            <a:ext cx="10129818" cy="17081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CA" sz="4000" b="1" i="0" kern="1200" baseline="0" smtClean="0">
                <a:solidFill>
                  <a:srgbClr val="007CBC"/>
                </a:solidFill>
                <a:effectLst/>
                <a:latin typeface="Myriad Pro" panose="020B0503030403020204" pitchFamily="34" charset="0"/>
                <a:ea typeface="+mj-ea"/>
                <a:cs typeface="+mj-cs"/>
              </a:defRPr>
            </a:lvl1pPr>
          </a:lstStyle>
          <a:p>
            <a:r>
              <a:rPr lang="en-CA" sz="1200" b="0" i="0" baseline="0" dirty="0">
                <a:solidFill>
                  <a:schemeClr val="tx1"/>
                </a:solidFill>
                <a:latin typeface="Poppins" pitchFamily="2" charset="77"/>
              </a:rPr>
              <a:t>Figure X</a:t>
            </a:r>
          </a:p>
        </p:txBody>
      </p:sp>
      <p:sp>
        <p:nvSpPr>
          <p:cNvPr id="7" name="Title 1">
            <a:extLst>
              <a:ext uri="{FF2B5EF4-FFF2-40B4-BE49-F238E27FC236}">
                <a16:creationId xmlns:a16="http://schemas.microsoft.com/office/drawing/2014/main" id="{94E2450D-CA41-BF4B-B0E7-02CF87184639}"/>
              </a:ext>
            </a:extLst>
          </p:cNvPr>
          <p:cNvSpPr txBox="1">
            <a:spLocks/>
          </p:cNvSpPr>
          <p:nvPr userDrawn="1"/>
        </p:nvSpPr>
        <p:spPr>
          <a:xfrm>
            <a:off x="450001" y="668578"/>
            <a:ext cx="4270856" cy="963511"/>
          </a:xfrm>
          <a:prstGeom prst="rect">
            <a:avLst/>
          </a:prstGeom>
        </p:spPr>
        <p:txBody>
          <a:bodyPr lIns="0" tIns="0" rIns="0" bIns="0">
            <a:noAutofit/>
          </a:bodyPr>
          <a:lst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a:lstStyle>
          <a:p>
            <a:r>
              <a:rPr lang="en-US" sz="2500" b="1" i="0" dirty="0">
                <a:solidFill>
                  <a:srgbClr val="EA1C2D"/>
                </a:solidFill>
                <a:latin typeface="Helvetica" pitchFamily="2" charset="0"/>
              </a:rPr>
              <a:t>Aiming for a quadruple bottom line from COVID-19 recovery efforts</a:t>
            </a:r>
          </a:p>
        </p:txBody>
      </p:sp>
      <p:sp>
        <p:nvSpPr>
          <p:cNvPr id="8" name="Rectangle 7">
            <a:extLst>
              <a:ext uri="{FF2B5EF4-FFF2-40B4-BE49-F238E27FC236}">
                <a16:creationId xmlns:a16="http://schemas.microsoft.com/office/drawing/2014/main" id="{ECE5AD34-1BEE-8047-9F4A-2A19E92FE41F}"/>
              </a:ext>
            </a:extLst>
          </p:cNvPr>
          <p:cNvSpPr/>
          <p:nvPr userDrawn="1"/>
        </p:nvSpPr>
        <p:spPr>
          <a:xfrm>
            <a:off x="450000" y="6039856"/>
            <a:ext cx="10515600" cy="238527"/>
          </a:xfrm>
          <a:prstGeom prst="rect">
            <a:avLst/>
          </a:prstGeom>
        </p:spPr>
        <p:txBody>
          <a:bodyPr wrap="square" lIns="0" rIns="0">
            <a:spAutoFit/>
          </a:bodyPr>
          <a:lstStyle/>
          <a:p>
            <a:pPr>
              <a:lnSpc>
                <a:spcPts val="1180"/>
              </a:lnSpc>
            </a:pPr>
            <a:r>
              <a:rPr lang="en-CA" sz="800" dirty="0">
                <a:solidFill>
                  <a:srgbClr val="8C8E90"/>
                </a:solidFill>
                <a:effectLst/>
                <a:latin typeface="Myriad Pro" panose="020B0503030403020204" pitchFamily="34" charset="0"/>
              </a:rPr>
              <a:t>Source and Credit: Lorem ipsum dolor sit </a:t>
            </a:r>
            <a:r>
              <a:rPr lang="en-CA" sz="800" dirty="0" err="1">
                <a:solidFill>
                  <a:srgbClr val="8C8E90"/>
                </a:solidFill>
                <a:effectLst/>
                <a:latin typeface="Myriad Pro" panose="020B0503030403020204" pitchFamily="34" charset="0"/>
              </a:rPr>
              <a:t>amet</a:t>
            </a:r>
            <a:r>
              <a:rPr lang="en-CA" sz="800" dirty="0">
                <a:solidFill>
                  <a:srgbClr val="8C8E90"/>
                </a:solidFill>
                <a:effectLst/>
                <a:latin typeface="Myriad Pro" panose="020B0503030403020204" pitchFamily="34" charset="0"/>
              </a:rPr>
              <a:t>, </a:t>
            </a:r>
            <a:r>
              <a:rPr lang="en-CA" sz="800" dirty="0" err="1">
                <a:solidFill>
                  <a:srgbClr val="8C8E90"/>
                </a:solidFill>
                <a:effectLst/>
                <a:latin typeface="Myriad Pro" panose="020B0503030403020204" pitchFamily="34" charset="0"/>
              </a:rPr>
              <a:t>consectetur</a:t>
            </a:r>
            <a:r>
              <a:rPr lang="en-CA" sz="800" dirty="0">
                <a:solidFill>
                  <a:srgbClr val="8C8E90"/>
                </a:solidFill>
                <a:effectLst/>
                <a:latin typeface="Myriad Pro" panose="020B0503030403020204" pitchFamily="34" charset="0"/>
              </a:rPr>
              <a:t> </a:t>
            </a:r>
            <a:r>
              <a:rPr lang="en-CA" sz="800" dirty="0" err="1">
                <a:solidFill>
                  <a:srgbClr val="8C8E90"/>
                </a:solidFill>
                <a:effectLst/>
                <a:latin typeface="Myriad Pro" panose="020B0503030403020204" pitchFamily="34" charset="0"/>
              </a:rPr>
              <a:t>adipiscing</a:t>
            </a:r>
            <a:r>
              <a:rPr lang="en-CA" sz="800" dirty="0">
                <a:solidFill>
                  <a:srgbClr val="8C8E90"/>
                </a:solidFill>
                <a:effectLst/>
                <a:latin typeface="Myriad Pro" panose="020B0503030403020204" pitchFamily="34" charset="0"/>
              </a:rPr>
              <a:t> </a:t>
            </a:r>
            <a:r>
              <a:rPr lang="en-CA" sz="800" dirty="0" err="1">
                <a:solidFill>
                  <a:srgbClr val="8C8E90"/>
                </a:solidFill>
                <a:effectLst/>
                <a:latin typeface="Myriad Pro" panose="020B0503030403020204" pitchFamily="34" charset="0"/>
              </a:rPr>
              <a:t>elit</a:t>
            </a:r>
            <a:endParaRPr lang="en-CA" sz="800" dirty="0">
              <a:solidFill>
                <a:srgbClr val="8C8E90"/>
              </a:solidFill>
              <a:effectLst/>
              <a:latin typeface="Myriad Pro" panose="020B0503030403020204" pitchFamily="34" charset="0"/>
            </a:endParaRPr>
          </a:p>
        </p:txBody>
      </p:sp>
      <p:sp>
        <p:nvSpPr>
          <p:cNvPr id="9" name="Text Placeholder 2">
            <a:extLst>
              <a:ext uri="{FF2B5EF4-FFF2-40B4-BE49-F238E27FC236}">
                <a16:creationId xmlns:a16="http://schemas.microsoft.com/office/drawing/2014/main" id="{71289F4F-D5CD-3C42-8B5D-DDB8E988CE82}"/>
              </a:ext>
            </a:extLst>
          </p:cNvPr>
          <p:cNvSpPr>
            <a:spLocks noGrp="1"/>
          </p:cNvSpPr>
          <p:nvPr>
            <p:ph type="body" sz="quarter" idx="12" hasCustomPrompt="1"/>
          </p:nvPr>
        </p:nvSpPr>
        <p:spPr>
          <a:xfrm>
            <a:off x="2965032" y="1833914"/>
            <a:ext cx="1841860" cy="819283"/>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600" b="1">
                <a:solidFill>
                  <a:schemeClr val="tx1"/>
                </a:solidFill>
                <a:latin typeface="Helvetica" pitchFamily="2" charset="0"/>
              </a:defRPr>
            </a:lvl1pPr>
          </a:lstStyle>
          <a:p>
            <a:pPr lvl="0"/>
            <a:r>
              <a:rPr lang="en-US" dirty="0"/>
              <a:t>Solutions </a:t>
            </a:r>
          </a:p>
          <a:p>
            <a:pPr lvl="0"/>
            <a:r>
              <a:rPr lang="en-US" dirty="0"/>
              <a:t>that also achieve one co-benefit</a:t>
            </a:r>
          </a:p>
        </p:txBody>
      </p:sp>
      <p:sp>
        <p:nvSpPr>
          <p:cNvPr id="11" name="Text Placeholder 2">
            <a:extLst>
              <a:ext uri="{FF2B5EF4-FFF2-40B4-BE49-F238E27FC236}">
                <a16:creationId xmlns:a16="http://schemas.microsoft.com/office/drawing/2014/main" id="{321E64BC-710D-4845-B03A-FBA76275E398}"/>
              </a:ext>
            </a:extLst>
          </p:cNvPr>
          <p:cNvSpPr>
            <a:spLocks noGrp="1"/>
          </p:cNvSpPr>
          <p:nvPr>
            <p:ph type="body" sz="quarter" idx="13" hasCustomPrompt="1"/>
          </p:nvPr>
        </p:nvSpPr>
        <p:spPr>
          <a:xfrm>
            <a:off x="5445978" y="1286660"/>
            <a:ext cx="1841860" cy="819283"/>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600" b="1">
                <a:solidFill>
                  <a:schemeClr val="tx1"/>
                </a:solidFill>
                <a:latin typeface="Helvetica" pitchFamily="2" charset="0"/>
              </a:defRPr>
            </a:lvl1pPr>
          </a:lstStyle>
          <a:p>
            <a:pPr lvl="0"/>
            <a:r>
              <a:rPr lang="en-US" dirty="0"/>
              <a:t>Solutions that also achieve </a:t>
            </a:r>
          </a:p>
          <a:p>
            <a:pPr lvl="0"/>
            <a:r>
              <a:rPr lang="en-US" dirty="0"/>
              <a:t>two co-benefits</a:t>
            </a:r>
          </a:p>
        </p:txBody>
      </p:sp>
      <p:sp>
        <p:nvSpPr>
          <p:cNvPr id="12" name="Text Placeholder 2">
            <a:extLst>
              <a:ext uri="{FF2B5EF4-FFF2-40B4-BE49-F238E27FC236}">
                <a16:creationId xmlns:a16="http://schemas.microsoft.com/office/drawing/2014/main" id="{DB10A971-3E6E-C545-9A56-963096C9E928}"/>
              </a:ext>
            </a:extLst>
          </p:cNvPr>
          <p:cNvSpPr>
            <a:spLocks noGrp="1"/>
          </p:cNvSpPr>
          <p:nvPr>
            <p:ph type="body" sz="quarter" idx="14" hasCustomPrompt="1"/>
          </p:nvPr>
        </p:nvSpPr>
        <p:spPr>
          <a:xfrm>
            <a:off x="2576943" y="3543298"/>
            <a:ext cx="1841860" cy="819283"/>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600" b="1">
                <a:solidFill>
                  <a:schemeClr val="tx1"/>
                </a:solidFill>
                <a:latin typeface="Helvetica" pitchFamily="2" charset="0"/>
              </a:defRPr>
            </a:lvl1pPr>
          </a:lstStyle>
          <a:p>
            <a:pPr lvl="0"/>
            <a:r>
              <a:rPr lang="en-US" dirty="0"/>
              <a:t>Solutions that also achieve </a:t>
            </a:r>
          </a:p>
          <a:p>
            <a:pPr lvl="0"/>
            <a:r>
              <a:rPr lang="en-US" dirty="0"/>
              <a:t>direct benefits</a:t>
            </a:r>
          </a:p>
        </p:txBody>
      </p:sp>
      <p:sp>
        <p:nvSpPr>
          <p:cNvPr id="13" name="Text Placeholder 2">
            <a:extLst>
              <a:ext uri="{FF2B5EF4-FFF2-40B4-BE49-F238E27FC236}">
                <a16:creationId xmlns:a16="http://schemas.microsoft.com/office/drawing/2014/main" id="{0120099B-FACD-0744-A2FB-2A7B6B098343}"/>
              </a:ext>
            </a:extLst>
          </p:cNvPr>
          <p:cNvSpPr>
            <a:spLocks noGrp="1"/>
          </p:cNvSpPr>
          <p:nvPr>
            <p:ph type="body" sz="quarter" idx="15" hasCustomPrompt="1"/>
          </p:nvPr>
        </p:nvSpPr>
        <p:spPr>
          <a:xfrm>
            <a:off x="4958319" y="5506323"/>
            <a:ext cx="2817178" cy="533534"/>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600" b="1">
                <a:solidFill>
                  <a:schemeClr val="tx1"/>
                </a:solidFill>
                <a:latin typeface="Helvetica" pitchFamily="2" charset="0"/>
              </a:defRPr>
            </a:lvl1pPr>
          </a:lstStyle>
          <a:p>
            <a:pPr lvl="0"/>
            <a:r>
              <a:rPr lang="en-US" dirty="0"/>
              <a:t>Solutions that also achieve </a:t>
            </a:r>
          </a:p>
          <a:p>
            <a:pPr lvl="0"/>
            <a:r>
              <a:rPr lang="en-US" dirty="0"/>
              <a:t>three co-benefits</a:t>
            </a:r>
          </a:p>
        </p:txBody>
      </p:sp>
      <p:sp>
        <p:nvSpPr>
          <p:cNvPr id="14" name="Text Placeholder 9">
            <a:extLst>
              <a:ext uri="{FF2B5EF4-FFF2-40B4-BE49-F238E27FC236}">
                <a16:creationId xmlns:a16="http://schemas.microsoft.com/office/drawing/2014/main" id="{45C32823-2DCD-1944-8879-5E004B5FF7F8}"/>
              </a:ext>
            </a:extLst>
          </p:cNvPr>
          <p:cNvSpPr>
            <a:spLocks noGrp="1"/>
          </p:cNvSpPr>
          <p:nvPr>
            <p:ph type="body" sz="quarter" idx="17" hasCustomPrompt="1"/>
          </p:nvPr>
        </p:nvSpPr>
        <p:spPr>
          <a:xfrm>
            <a:off x="5063184" y="3229585"/>
            <a:ext cx="1073790" cy="313713"/>
          </a:xfrm>
          <a:prstGeom prst="rect">
            <a:avLst/>
          </a:prstGeom>
        </p:spPr>
        <p:txBody>
          <a:bodyPr/>
          <a:lstStyle>
            <a:lvl1pPr marL="0" indent="0" algn="ctr">
              <a:buNone/>
              <a:defRPr sz="1800" b="1">
                <a:solidFill>
                  <a:schemeClr val="bg1"/>
                </a:solidFill>
                <a:latin typeface="Helvetica" pitchFamily="2" charset="0"/>
              </a:defRPr>
            </a:lvl1pPr>
          </a:lstStyle>
          <a:p>
            <a:pPr lvl="0"/>
            <a:r>
              <a:rPr lang="en-US" dirty="0"/>
              <a:t>Equity</a:t>
            </a:r>
          </a:p>
        </p:txBody>
      </p:sp>
      <p:sp>
        <p:nvSpPr>
          <p:cNvPr id="15" name="Text Placeholder 9">
            <a:extLst>
              <a:ext uri="{FF2B5EF4-FFF2-40B4-BE49-F238E27FC236}">
                <a16:creationId xmlns:a16="http://schemas.microsoft.com/office/drawing/2014/main" id="{FCCA9759-B02F-5545-9542-D39BAC63F674}"/>
              </a:ext>
            </a:extLst>
          </p:cNvPr>
          <p:cNvSpPr>
            <a:spLocks noGrp="1"/>
          </p:cNvSpPr>
          <p:nvPr>
            <p:ph type="body" sz="quarter" idx="18" hasCustomPrompt="1"/>
          </p:nvPr>
        </p:nvSpPr>
        <p:spPr>
          <a:xfrm>
            <a:off x="6420787" y="3229585"/>
            <a:ext cx="1354709" cy="313713"/>
          </a:xfrm>
          <a:prstGeom prst="rect">
            <a:avLst/>
          </a:prstGeom>
        </p:spPr>
        <p:txBody>
          <a:bodyPr/>
          <a:lstStyle>
            <a:lvl1pPr marL="0" indent="0" algn="ctr">
              <a:buNone/>
              <a:defRPr sz="1800" b="1">
                <a:solidFill>
                  <a:schemeClr val="bg1"/>
                </a:solidFill>
                <a:latin typeface="Helvetica" pitchFamily="2" charset="0"/>
              </a:defRPr>
            </a:lvl1pPr>
          </a:lstStyle>
          <a:p>
            <a:pPr lvl="0"/>
            <a:r>
              <a:rPr lang="en-US" dirty="0"/>
              <a:t>Resilience</a:t>
            </a:r>
          </a:p>
        </p:txBody>
      </p:sp>
      <p:sp>
        <p:nvSpPr>
          <p:cNvPr id="16" name="Text Placeholder 9">
            <a:extLst>
              <a:ext uri="{FF2B5EF4-FFF2-40B4-BE49-F238E27FC236}">
                <a16:creationId xmlns:a16="http://schemas.microsoft.com/office/drawing/2014/main" id="{B1D513F1-91B4-C341-A6A3-A232C1F7E6A1}"/>
              </a:ext>
            </a:extLst>
          </p:cNvPr>
          <p:cNvSpPr>
            <a:spLocks noGrp="1"/>
          </p:cNvSpPr>
          <p:nvPr>
            <p:ph type="body" sz="quarter" idx="19" hasCustomPrompt="1"/>
          </p:nvPr>
        </p:nvSpPr>
        <p:spPr>
          <a:xfrm>
            <a:off x="5478395" y="4395912"/>
            <a:ext cx="1762160" cy="313713"/>
          </a:xfrm>
          <a:prstGeom prst="rect">
            <a:avLst/>
          </a:prstGeom>
        </p:spPr>
        <p:txBody>
          <a:bodyPr/>
          <a:lstStyle>
            <a:lvl1pPr marL="0" indent="0" algn="ctr">
              <a:buNone/>
              <a:defRPr sz="1800" b="1">
                <a:solidFill>
                  <a:schemeClr val="bg1"/>
                </a:solidFill>
                <a:latin typeface="Helvetica" pitchFamily="2" charset="0"/>
              </a:defRPr>
            </a:lvl1pPr>
          </a:lstStyle>
          <a:p>
            <a:pPr lvl="0"/>
            <a:r>
              <a:rPr lang="en-US" dirty="0"/>
              <a:t>Sustainability</a:t>
            </a:r>
          </a:p>
        </p:txBody>
      </p:sp>
      <p:sp>
        <p:nvSpPr>
          <p:cNvPr id="19" name="Rectangle 18">
            <a:extLst>
              <a:ext uri="{FF2B5EF4-FFF2-40B4-BE49-F238E27FC236}">
                <a16:creationId xmlns:a16="http://schemas.microsoft.com/office/drawing/2014/main" id="{6D3F3411-14A0-C34B-807A-6E63C9F6B1C4}"/>
              </a:ext>
            </a:extLst>
          </p:cNvPr>
          <p:cNvSpPr/>
          <p:nvPr userDrawn="1"/>
        </p:nvSpPr>
        <p:spPr>
          <a:xfrm>
            <a:off x="11808000" y="0"/>
            <a:ext cx="384001" cy="6858000"/>
          </a:xfrm>
          <a:prstGeom prst="rect">
            <a:avLst/>
          </a:prstGeom>
          <a:solidFill>
            <a:srgbClr val="EA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1C2D"/>
              </a:solidFill>
            </a:endParaRPr>
          </a:p>
        </p:txBody>
      </p:sp>
      <p:sp>
        <p:nvSpPr>
          <p:cNvPr id="23" name="Slide Number Placeholder 5">
            <a:extLst>
              <a:ext uri="{FF2B5EF4-FFF2-40B4-BE49-F238E27FC236}">
                <a16:creationId xmlns:a16="http://schemas.microsoft.com/office/drawing/2014/main" id="{7F3B01ED-EB85-2B42-9FEC-4D216862DE0E}"/>
              </a:ext>
            </a:extLst>
          </p:cNvPr>
          <p:cNvSpPr>
            <a:spLocks noGrp="1"/>
          </p:cNvSpPr>
          <p:nvPr>
            <p:ph type="sldNum" sz="quarter" idx="4"/>
          </p:nvPr>
        </p:nvSpPr>
        <p:spPr>
          <a:xfrm>
            <a:off x="5833508" y="6268719"/>
            <a:ext cx="533400" cy="365125"/>
          </a:xfrm>
          <a:prstGeom prst="rect">
            <a:avLst/>
          </a:prstGeom>
        </p:spPr>
        <p:txBody>
          <a:bodyPr vert="horz" lIns="0" tIns="0" rIns="0" bIns="0" rtlCol="0" anchor="ctr" anchorCtr="1"/>
          <a:lstStyle>
            <a:lvl1pPr algn="r">
              <a:defRPr sz="800" b="0" baseline="0">
                <a:solidFill>
                  <a:srgbClr val="EA1C2D"/>
                </a:solidFill>
                <a:latin typeface="Myriad Pro" panose="020B0503030403020204" pitchFamily="34" charset="0"/>
              </a:defRPr>
            </a:lvl1pPr>
          </a:lstStyle>
          <a:p>
            <a:fld id="{DB477DC4-2D74-1045-A795-8D1D9ED10BCB}" type="slidenum">
              <a:rPr lang="en-US" smtClean="0"/>
              <a:pPr/>
              <a:t>‹#›</a:t>
            </a:fld>
            <a:endParaRPr lang="en-US" sz="800" dirty="0"/>
          </a:p>
        </p:txBody>
      </p:sp>
      <p:sp>
        <p:nvSpPr>
          <p:cNvPr id="24" name="Footer Placeholder 2">
            <a:extLst>
              <a:ext uri="{FF2B5EF4-FFF2-40B4-BE49-F238E27FC236}">
                <a16:creationId xmlns:a16="http://schemas.microsoft.com/office/drawing/2014/main" id="{C23D217E-E5D6-D244-8453-91E316F04BDA}"/>
              </a:ext>
            </a:extLst>
          </p:cNvPr>
          <p:cNvSpPr>
            <a:spLocks noGrp="1"/>
          </p:cNvSpPr>
          <p:nvPr>
            <p:ph type="ftr" sz="quarter" idx="10"/>
          </p:nvPr>
        </p:nvSpPr>
        <p:spPr>
          <a:xfrm>
            <a:off x="8867554" y="6268720"/>
            <a:ext cx="2477478" cy="365125"/>
          </a:xfrm>
          <a:prstGeom prst="rect">
            <a:avLst/>
          </a:prstGeom>
        </p:spPr>
        <p:txBody>
          <a:bodyPr lIns="0" tIns="0" rIns="0" bIns="0"/>
          <a:lstStyle/>
          <a:p>
            <a:r>
              <a:rPr lang="en-US" dirty="0"/>
              <a:t>Section</a:t>
            </a:r>
          </a:p>
        </p:txBody>
      </p:sp>
    </p:spTree>
    <p:extLst>
      <p:ext uri="{BB962C8B-B14F-4D97-AF65-F5344CB8AC3E}">
        <p14:creationId xmlns:p14="http://schemas.microsoft.com/office/powerpoint/2010/main" val="1548520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CCE68C-733F-794F-962E-40E007FE96A2}"/>
              </a:ext>
            </a:extLst>
          </p:cNvPr>
          <p:cNvSpPr txBox="1">
            <a:spLocks/>
          </p:cNvSpPr>
          <p:nvPr userDrawn="1"/>
        </p:nvSpPr>
        <p:spPr>
          <a:xfrm>
            <a:off x="450000" y="669599"/>
            <a:ext cx="7616314" cy="856733"/>
          </a:xfrm>
          <a:prstGeom prst="rect">
            <a:avLst/>
          </a:prstGeom>
        </p:spPr>
        <p:txBody>
          <a:bodyPr lIns="0" tIns="0" rIns="0" bIns="0">
            <a:noAutofit/>
          </a:bodyPr>
          <a:lst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a:lstStyle>
          <a:p>
            <a:endParaRPr lang="en-US" sz="3000" b="1" i="0" dirty="0">
              <a:solidFill>
                <a:srgbClr val="DF1A82"/>
              </a:solidFill>
              <a:latin typeface="Helvetica" pitchFamily="2" charset="0"/>
            </a:endParaRPr>
          </a:p>
        </p:txBody>
      </p:sp>
      <p:sp>
        <p:nvSpPr>
          <p:cNvPr id="9" name="Text Placeholder 2">
            <a:extLst>
              <a:ext uri="{FF2B5EF4-FFF2-40B4-BE49-F238E27FC236}">
                <a16:creationId xmlns:a16="http://schemas.microsoft.com/office/drawing/2014/main" id="{C5750075-A722-E347-8358-5129D0B157FB}"/>
              </a:ext>
            </a:extLst>
          </p:cNvPr>
          <p:cNvSpPr>
            <a:spLocks noGrp="1"/>
          </p:cNvSpPr>
          <p:nvPr>
            <p:ph type="body" sz="quarter" idx="40" hasCustomPrompt="1"/>
          </p:nvPr>
        </p:nvSpPr>
        <p:spPr>
          <a:xfrm>
            <a:off x="8248081" y="3243497"/>
            <a:ext cx="1595894" cy="78584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2200" b="1" i="0">
                <a:solidFill>
                  <a:schemeClr val="bg1"/>
                </a:solidFill>
                <a:latin typeface="Helvetica" pitchFamily="2" charset="0"/>
              </a:defRPr>
            </a:lvl1pPr>
          </a:lstStyle>
          <a:p>
            <a:pPr lvl="0"/>
            <a:r>
              <a:rPr lang="en-US" dirty="0"/>
              <a:t>Science of science</a:t>
            </a:r>
          </a:p>
        </p:txBody>
      </p:sp>
      <p:sp>
        <p:nvSpPr>
          <p:cNvPr id="10" name="Text Placeholder 2">
            <a:extLst>
              <a:ext uri="{FF2B5EF4-FFF2-40B4-BE49-F238E27FC236}">
                <a16:creationId xmlns:a16="http://schemas.microsoft.com/office/drawing/2014/main" id="{059A30C5-B532-A74F-901A-227124AED445}"/>
              </a:ext>
            </a:extLst>
          </p:cNvPr>
          <p:cNvSpPr>
            <a:spLocks noGrp="1"/>
          </p:cNvSpPr>
          <p:nvPr>
            <p:ph type="body" sz="quarter" idx="41" hasCustomPrompt="1"/>
          </p:nvPr>
        </p:nvSpPr>
        <p:spPr>
          <a:xfrm>
            <a:off x="6895494" y="2480779"/>
            <a:ext cx="1710267"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Data infrastructure</a:t>
            </a:r>
          </a:p>
        </p:txBody>
      </p:sp>
      <p:sp>
        <p:nvSpPr>
          <p:cNvPr id="11" name="Text Placeholder 2">
            <a:extLst>
              <a:ext uri="{FF2B5EF4-FFF2-40B4-BE49-F238E27FC236}">
                <a16:creationId xmlns:a16="http://schemas.microsoft.com/office/drawing/2014/main" id="{8E0E2C74-8D06-5E49-AF9C-812BF283CA6F}"/>
              </a:ext>
            </a:extLst>
          </p:cNvPr>
          <p:cNvSpPr>
            <a:spLocks noGrp="1"/>
          </p:cNvSpPr>
          <p:nvPr>
            <p:ph type="body" sz="quarter" idx="42" hasCustomPrompt="1"/>
          </p:nvPr>
        </p:nvSpPr>
        <p:spPr>
          <a:xfrm>
            <a:off x="9300028" y="2495249"/>
            <a:ext cx="1896533"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Implementation science</a:t>
            </a:r>
          </a:p>
        </p:txBody>
      </p:sp>
      <p:sp>
        <p:nvSpPr>
          <p:cNvPr id="12" name="Text Placeholder 2">
            <a:extLst>
              <a:ext uri="{FF2B5EF4-FFF2-40B4-BE49-F238E27FC236}">
                <a16:creationId xmlns:a16="http://schemas.microsoft.com/office/drawing/2014/main" id="{284BAD2E-5E1B-444C-96E8-F641F46811F9}"/>
              </a:ext>
            </a:extLst>
          </p:cNvPr>
          <p:cNvSpPr>
            <a:spLocks noGrp="1"/>
          </p:cNvSpPr>
          <p:nvPr>
            <p:ph type="body" sz="quarter" idx="43" hasCustomPrompt="1"/>
          </p:nvPr>
        </p:nvSpPr>
        <p:spPr>
          <a:xfrm>
            <a:off x="9477828" y="4265961"/>
            <a:ext cx="1718733"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Rapid learning systems</a:t>
            </a:r>
          </a:p>
        </p:txBody>
      </p:sp>
      <p:sp>
        <p:nvSpPr>
          <p:cNvPr id="13" name="Text Placeholder 2">
            <a:extLst>
              <a:ext uri="{FF2B5EF4-FFF2-40B4-BE49-F238E27FC236}">
                <a16:creationId xmlns:a16="http://schemas.microsoft.com/office/drawing/2014/main" id="{C7F32BA9-4DD9-4147-B18E-C5D6F7B4D7A2}"/>
              </a:ext>
            </a:extLst>
          </p:cNvPr>
          <p:cNvSpPr>
            <a:spLocks noGrp="1"/>
          </p:cNvSpPr>
          <p:nvPr>
            <p:ph type="body" sz="quarter" idx="44" hasCustomPrompt="1"/>
          </p:nvPr>
        </p:nvSpPr>
        <p:spPr>
          <a:xfrm>
            <a:off x="6895494" y="4061581"/>
            <a:ext cx="1718733"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Knowledge mobilization</a:t>
            </a:r>
          </a:p>
        </p:txBody>
      </p:sp>
      <p:sp>
        <p:nvSpPr>
          <p:cNvPr id="17" name="Rectangle 16">
            <a:extLst>
              <a:ext uri="{FF2B5EF4-FFF2-40B4-BE49-F238E27FC236}">
                <a16:creationId xmlns:a16="http://schemas.microsoft.com/office/drawing/2014/main" id="{E1AD59CF-C4B2-A54C-A7CC-7CB375D7CC83}"/>
              </a:ext>
            </a:extLst>
          </p:cNvPr>
          <p:cNvSpPr/>
          <p:nvPr userDrawn="1"/>
        </p:nvSpPr>
        <p:spPr>
          <a:xfrm>
            <a:off x="11808000" y="0"/>
            <a:ext cx="384001" cy="6858000"/>
          </a:xfrm>
          <a:prstGeom prst="rect">
            <a:avLst/>
          </a:prstGeom>
          <a:solidFill>
            <a:srgbClr val="DF1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F1A82"/>
              </a:solidFill>
            </a:endParaRPr>
          </a:p>
        </p:txBody>
      </p:sp>
    </p:spTree>
    <p:extLst>
      <p:ext uri="{BB962C8B-B14F-4D97-AF65-F5344CB8AC3E}">
        <p14:creationId xmlns:p14="http://schemas.microsoft.com/office/powerpoint/2010/main" val="342137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007CBC"/>
                </a:solidFill>
              </a:defRPr>
            </a:lvl1pPr>
          </a:lstStyle>
          <a:p>
            <a:r>
              <a:rPr lang="en-US" dirty="0"/>
              <a:t>Title</a:t>
            </a:r>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C93DECE3-0424-8E42-A723-5FE3A36927BA}"/>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8" name="Footer Placeholder 2">
            <a:extLst>
              <a:ext uri="{FF2B5EF4-FFF2-40B4-BE49-F238E27FC236}">
                <a16:creationId xmlns:a16="http://schemas.microsoft.com/office/drawing/2014/main" id="{04943D25-62DE-4142-86F3-A2A2D85FB904}"/>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62278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7C2E28-DE0D-7640-ADB6-C17C6833062D}"/>
              </a:ext>
            </a:extLst>
          </p:cNvPr>
          <p:cNvSpPr/>
          <p:nvPr userDrawn="1"/>
        </p:nvSpPr>
        <p:spPr>
          <a:xfrm>
            <a:off x="0" y="0"/>
            <a:ext cx="11811990" cy="6858000"/>
          </a:xfrm>
          <a:prstGeom prst="rect">
            <a:avLst/>
          </a:prstGeom>
          <a:solidFill>
            <a:srgbClr val="007CB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007CBC"/>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a:lvl1pPr>
          </a:lstStyle>
          <a:p>
            <a:fld id="{DB477DC4-2D74-1045-A795-8D1D9ED10BCB}" type="slidenum">
              <a:rPr lang="en-US" smtClean="0"/>
              <a:pPr/>
              <a:t>‹#›</a:t>
            </a:fld>
            <a:endParaRPr lang="en-US" dirty="0"/>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C93DECE3-0424-8E42-A723-5FE3A36927BA}"/>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8" name="Footer Placeholder 2">
            <a:extLst>
              <a:ext uri="{FF2B5EF4-FFF2-40B4-BE49-F238E27FC236}">
                <a16:creationId xmlns:a16="http://schemas.microsoft.com/office/drawing/2014/main" id="{04943D25-62DE-4142-86F3-A2A2D85FB904}"/>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Tree>
    <p:extLst>
      <p:ext uri="{BB962C8B-B14F-4D97-AF65-F5344CB8AC3E}">
        <p14:creationId xmlns:p14="http://schemas.microsoft.com/office/powerpoint/2010/main" val="59606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501-512A-784E-981C-4379802E2432}"/>
              </a:ext>
            </a:extLst>
          </p:cNvPr>
          <p:cNvSpPr>
            <a:spLocks noGrp="1"/>
          </p:cNvSpPr>
          <p:nvPr>
            <p:ph type="title" hasCustomPrompt="1"/>
          </p:nvPr>
        </p:nvSpPr>
        <p:spPr>
          <a:xfrm>
            <a:off x="494271" y="584716"/>
            <a:ext cx="11203457" cy="421759"/>
          </a:xfrm>
        </p:spPr>
        <p:txBody>
          <a:bodyPr>
            <a:noAutofit/>
          </a:bodyPr>
          <a:lstStyle>
            <a:lvl1pPr>
              <a:defRPr sz="3000" baseline="0">
                <a:solidFill>
                  <a:srgbClr val="007CBC"/>
                </a:solidFill>
              </a:defRPr>
            </a:lvl1pPr>
          </a:lstStyle>
          <a:p>
            <a:r>
              <a:rPr lang="en-US" dirty="0"/>
              <a:t>Title</a:t>
            </a:r>
          </a:p>
        </p:txBody>
      </p:sp>
      <p:sp>
        <p:nvSpPr>
          <p:cNvPr id="4" name="Slide Number Placeholder 3">
            <a:extLst>
              <a:ext uri="{FF2B5EF4-FFF2-40B4-BE49-F238E27FC236}">
                <a16:creationId xmlns:a16="http://schemas.microsoft.com/office/drawing/2014/main" id="{ECA92490-430A-EE4E-8DAB-8B20FB590863}"/>
              </a:ext>
            </a:extLst>
          </p:cNvPr>
          <p:cNvSpPr>
            <a:spLocks noGrp="1"/>
          </p:cNvSpPr>
          <p:nvPr>
            <p:ph type="sldNum" sz="quarter" idx="11"/>
          </p:nvPr>
        </p:nvSpPr>
        <p:spPr>
          <a:xfrm>
            <a:off x="5833508" y="6268719"/>
            <a:ext cx="533400" cy="365125"/>
          </a:xfrm>
          <a:prstGeom prst="rect">
            <a:avLst/>
          </a:prstGeom>
        </p:spPr>
        <p:txBody>
          <a:bodyPr/>
          <a:lstStyle>
            <a:lvl1pPr>
              <a:defRPr b="0"/>
            </a:lvl1pPr>
          </a:lstStyle>
          <a:p>
            <a:fld id="{DB477DC4-2D74-1045-A795-8D1D9ED10BCB}" type="slidenum">
              <a:rPr lang="en-US" smtClean="0"/>
              <a:pPr/>
              <a:t>‹#›</a:t>
            </a:fld>
            <a:endParaRPr lang="en-US" dirty="0"/>
          </a:p>
        </p:txBody>
      </p:sp>
      <p:sp>
        <p:nvSpPr>
          <p:cNvPr id="5" name="Rectangle 4">
            <a:extLst>
              <a:ext uri="{FF2B5EF4-FFF2-40B4-BE49-F238E27FC236}">
                <a16:creationId xmlns:a16="http://schemas.microsoft.com/office/drawing/2014/main" id="{6AB03A70-C6E6-624C-824D-07A417B7C079}"/>
              </a:ext>
            </a:extLst>
          </p:cNvPr>
          <p:cNvSpPr/>
          <p:nvPr userDrawn="1"/>
        </p:nvSpPr>
        <p:spPr>
          <a:xfrm>
            <a:off x="11808000" y="0"/>
            <a:ext cx="384000"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C93DECE3-0424-8E42-A723-5FE3A36927BA}"/>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
        <p:nvSpPr>
          <p:cNvPr id="8" name="Footer Placeholder 2">
            <a:extLst>
              <a:ext uri="{FF2B5EF4-FFF2-40B4-BE49-F238E27FC236}">
                <a16:creationId xmlns:a16="http://schemas.microsoft.com/office/drawing/2014/main" id="{04943D25-62DE-4142-86F3-A2A2D85FB904}"/>
              </a:ext>
            </a:extLst>
          </p:cNvPr>
          <p:cNvSpPr>
            <a:spLocks noGrp="1"/>
          </p:cNvSpPr>
          <p:nvPr>
            <p:ph type="ftr" sz="quarter" idx="10"/>
          </p:nvPr>
        </p:nvSpPr>
        <p:spPr>
          <a:xfrm>
            <a:off x="9656788" y="6268720"/>
            <a:ext cx="1688243" cy="365125"/>
          </a:xfrm>
          <a:prstGeom prst="rect">
            <a:avLst/>
          </a:prstGeom>
        </p:spPr>
        <p:txBody>
          <a:bodyPr/>
          <a:lstStyle>
            <a:lvl1pPr>
              <a:defRPr sz="800" b="0" i="0">
                <a:latin typeface="Helvetica" pitchFamily="2" charset="0"/>
              </a:defRPr>
            </a:lvl1pPr>
          </a:lstStyle>
          <a:p>
            <a:r>
              <a:rPr lang="en-US" dirty="0"/>
              <a:t>Section</a:t>
            </a:r>
            <a:endParaRPr lang="en-US" sz="800" dirty="0"/>
          </a:p>
        </p:txBody>
      </p:sp>
      <p:sp>
        <p:nvSpPr>
          <p:cNvPr id="9" name="Title 1">
            <a:extLst>
              <a:ext uri="{FF2B5EF4-FFF2-40B4-BE49-F238E27FC236}">
                <a16:creationId xmlns:a16="http://schemas.microsoft.com/office/drawing/2014/main" id="{9FBD6908-5559-534B-820C-47E8A99D857A}"/>
              </a:ext>
            </a:extLst>
          </p:cNvPr>
          <p:cNvSpPr txBox="1">
            <a:spLocks/>
          </p:cNvSpPr>
          <p:nvPr userDrawn="1"/>
        </p:nvSpPr>
        <p:spPr>
          <a:xfrm>
            <a:off x="468630" y="345317"/>
            <a:ext cx="10129818" cy="17081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CA" sz="4000" b="1" i="0" kern="1200" baseline="0" smtClean="0">
                <a:solidFill>
                  <a:srgbClr val="007CBC"/>
                </a:solidFill>
                <a:effectLst/>
                <a:latin typeface="Myriad Pro" panose="020B0503030403020204" pitchFamily="34" charset="0"/>
                <a:ea typeface="+mj-ea"/>
                <a:cs typeface="+mj-cs"/>
              </a:defRPr>
            </a:lvl1pPr>
          </a:lstStyle>
          <a:p>
            <a:r>
              <a:rPr lang="en-CA" sz="1200" b="0" dirty="0">
                <a:solidFill>
                  <a:schemeClr val="tx1"/>
                </a:solidFill>
                <a:latin typeface="Helvetica" pitchFamily="2" charset="0"/>
              </a:rPr>
              <a:t>Panel A</a:t>
            </a:r>
            <a:endParaRPr lang="en-CA" sz="1200" b="0" i="0" baseline="0" dirty="0">
              <a:solidFill>
                <a:schemeClr val="tx1"/>
              </a:solidFill>
              <a:latin typeface="Helvetica" pitchFamily="2" charset="0"/>
            </a:endParaRPr>
          </a:p>
        </p:txBody>
      </p:sp>
      <p:sp>
        <p:nvSpPr>
          <p:cNvPr id="10" name="TextBox 9">
            <a:extLst>
              <a:ext uri="{FF2B5EF4-FFF2-40B4-BE49-F238E27FC236}">
                <a16:creationId xmlns:a16="http://schemas.microsoft.com/office/drawing/2014/main" id="{A29B4FB6-CC86-1F46-9EF9-6569D5A28A7F}"/>
              </a:ext>
            </a:extLst>
          </p:cNvPr>
          <p:cNvSpPr txBox="1"/>
          <p:nvPr userDrawn="1"/>
        </p:nvSpPr>
        <p:spPr>
          <a:xfrm>
            <a:off x="-3912836" y="3586000"/>
            <a:ext cx="3334837" cy="1847970"/>
          </a:xfrm>
          <a:prstGeom prst="rect">
            <a:avLst/>
          </a:prstGeom>
          <a:noFill/>
        </p:spPr>
        <p:txBody>
          <a:bodyPr wrap="square" lIns="0" tIns="0" rIns="0" bIns="0" numCol="1" spcCol="360000" rtlCol="0">
            <a:noAutofit/>
          </a:bodyPr>
          <a:lstStyle/>
          <a:p>
            <a:pPr marL="342900" indent="-342900">
              <a:buClr>
                <a:srgbClr val="007CBC"/>
              </a:buClr>
              <a:buFont typeface="+mj-lt"/>
              <a:buAutoNum type="arabicPeriod" startAt="2"/>
            </a:pPr>
            <a:endParaRPr lang="en-CA" b="0" i="0" dirty="0">
              <a:latin typeface="Helvetica" pitchFamily="2" charset="0"/>
            </a:endParaRPr>
          </a:p>
        </p:txBody>
      </p:sp>
      <p:sp>
        <p:nvSpPr>
          <p:cNvPr id="11" name="TextBox 10">
            <a:extLst>
              <a:ext uri="{FF2B5EF4-FFF2-40B4-BE49-F238E27FC236}">
                <a16:creationId xmlns:a16="http://schemas.microsoft.com/office/drawing/2014/main" id="{B8DD20E8-5A16-8A47-879A-36BBD47F0F63}"/>
              </a:ext>
            </a:extLst>
          </p:cNvPr>
          <p:cNvSpPr txBox="1"/>
          <p:nvPr userDrawn="1"/>
        </p:nvSpPr>
        <p:spPr>
          <a:xfrm>
            <a:off x="8019246" y="2449896"/>
            <a:ext cx="3326058" cy="261610"/>
          </a:xfrm>
          <a:prstGeom prst="rect">
            <a:avLst/>
          </a:prstGeom>
          <a:noFill/>
        </p:spPr>
        <p:txBody>
          <a:bodyPr wrap="square" lIns="0" tIns="0" rIns="0" bIns="0" rtlCol="0">
            <a:spAutoFit/>
          </a:bodyPr>
          <a:lstStyle/>
          <a:p>
            <a:r>
              <a:rPr lang="en-US" sz="1700" b="1" cap="all" dirty="0">
                <a:latin typeface="Helvetica" pitchFamily="2" charset="0"/>
              </a:rPr>
              <a:t>Best-buy</a:t>
            </a:r>
          </a:p>
        </p:txBody>
      </p:sp>
      <p:sp>
        <p:nvSpPr>
          <p:cNvPr id="12" name="TextBox 11">
            <a:extLst>
              <a:ext uri="{FF2B5EF4-FFF2-40B4-BE49-F238E27FC236}">
                <a16:creationId xmlns:a16="http://schemas.microsoft.com/office/drawing/2014/main" id="{7DF8FD0A-759F-7542-8C44-4D861CEB2730}"/>
              </a:ext>
            </a:extLst>
          </p:cNvPr>
          <p:cNvSpPr txBox="1"/>
          <p:nvPr userDrawn="1"/>
        </p:nvSpPr>
        <p:spPr>
          <a:xfrm>
            <a:off x="4252231" y="2449896"/>
            <a:ext cx="3334836" cy="261610"/>
          </a:xfrm>
          <a:prstGeom prst="rect">
            <a:avLst/>
          </a:prstGeom>
          <a:noFill/>
        </p:spPr>
        <p:txBody>
          <a:bodyPr wrap="square" lIns="0" tIns="0" rIns="0" bIns="0" rtlCol="0">
            <a:spAutoFit/>
          </a:bodyPr>
          <a:lstStyle/>
          <a:p>
            <a:r>
              <a:rPr lang="en-US" sz="1700" b="1" cap="all" dirty="0">
                <a:latin typeface="Helvetica" pitchFamily="2" charset="0"/>
              </a:rPr>
              <a:t>Game-changer</a:t>
            </a:r>
          </a:p>
        </p:txBody>
      </p:sp>
      <p:sp>
        <p:nvSpPr>
          <p:cNvPr id="13" name="TextBox 12">
            <a:extLst>
              <a:ext uri="{FF2B5EF4-FFF2-40B4-BE49-F238E27FC236}">
                <a16:creationId xmlns:a16="http://schemas.microsoft.com/office/drawing/2014/main" id="{7BD01EDC-5AB1-EE4D-8544-FC5F46FA950F}"/>
              </a:ext>
            </a:extLst>
          </p:cNvPr>
          <p:cNvSpPr txBox="1"/>
          <p:nvPr userDrawn="1"/>
        </p:nvSpPr>
        <p:spPr>
          <a:xfrm>
            <a:off x="494272" y="2449896"/>
            <a:ext cx="3334837" cy="261610"/>
          </a:xfrm>
          <a:prstGeom prst="rect">
            <a:avLst/>
          </a:prstGeom>
          <a:noFill/>
        </p:spPr>
        <p:txBody>
          <a:bodyPr wrap="square" lIns="0" tIns="0" rIns="0" bIns="0" rtlCol="0">
            <a:spAutoFit/>
          </a:bodyPr>
          <a:lstStyle/>
          <a:p>
            <a:r>
              <a:rPr lang="en-US" sz="1700" b="1" cap="all" dirty="0">
                <a:latin typeface="Helvetica" pitchFamily="2" charset="0"/>
              </a:rPr>
              <a:t>Quick-win</a:t>
            </a:r>
          </a:p>
        </p:txBody>
      </p:sp>
      <p:cxnSp>
        <p:nvCxnSpPr>
          <p:cNvPr id="16" name="Straight Connector 15">
            <a:extLst>
              <a:ext uri="{FF2B5EF4-FFF2-40B4-BE49-F238E27FC236}">
                <a16:creationId xmlns:a16="http://schemas.microsoft.com/office/drawing/2014/main" id="{2AECCF2B-BE05-F545-8817-8C13A097BA06}"/>
              </a:ext>
            </a:extLst>
          </p:cNvPr>
          <p:cNvCxnSpPr>
            <a:cxnSpLocks/>
          </p:cNvCxnSpPr>
          <p:nvPr userDrawn="1"/>
        </p:nvCxnSpPr>
        <p:spPr>
          <a:xfrm>
            <a:off x="494271" y="2930620"/>
            <a:ext cx="3334838" cy="0"/>
          </a:xfrm>
          <a:prstGeom prst="line">
            <a:avLst/>
          </a:prstGeom>
          <a:ln w="19050">
            <a:solidFill>
              <a:srgbClr val="007CB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A934DA-6F4D-CA4F-A54F-07E4E2C1133E}"/>
              </a:ext>
            </a:extLst>
          </p:cNvPr>
          <p:cNvCxnSpPr>
            <a:cxnSpLocks/>
          </p:cNvCxnSpPr>
          <p:nvPr userDrawn="1"/>
        </p:nvCxnSpPr>
        <p:spPr>
          <a:xfrm>
            <a:off x="4252231" y="2930620"/>
            <a:ext cx="3334838" cy="0"/>
          </a:xfrm>
          <a:prstGeom prst="line">
            <a:avLst/>
          </a:prstGeom>
          <a:ln w="19050">
            <a:solidFill>
              <a:srgbClr val="007C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B6B3EF-A62A-BF45-AF93-61E5AD327E91}"/>
              </a:ext>
            </a:extLst>
          </p:cNvPr>
          <p:cNvCxnSpPr>
            <a:cxnSpLocks/>
          </p:cNvCxnSpPr>
          <p:nvPr userDrawn="1"/>
        </p:nvCxnSpPr>
        <p:spPr>
          <a:xfrm>
            <a:off x="8019246" y="2930620"/>
            <a:ext cx="3334838" cy="0"/>
          </a:xfrm>
          <a:prstGeom prst="line">
            <a:avLst/>
          </a:prstGeom>
          <a:ln w="19050">
            <a:solidFill>
              <a:srgbClr val="007CBC"/>
            </a:solidFill>
          </a:ln>
        </p:spPr>
        <p:style>
          <a:lnRef idx="1">
            <a:schemeClr val="accent1"/>
          </a:lnRef>
          <a:fillRef idx="0">
            <a:schemeClr val="accent1"/>
          </a:fillRef>
          <a:effectRef idx="0">
            <a:schemeClr val="accent1"/>
          </a:effectRef>
          <a:fontRef idx="minor">
            <a:schemeClr val="tx1"/>
          </a:fontRef>
        </p:style>
      </p:cxnSp>
      <p:pic>
        <p:nvPicPr>
          <p:cNvPr id="19" name="Content Placeholder 98" descr="A picture containing room&#10;&#10;Description automatically generated">
            <a:extLst>
              <a:ext uri="{FF2B5EF4-FFF2-40B4-BE49-F238E27FC236}">
                <a16:creationId xmlns:a16="http://schemas.microsoft.com/office/drawing/2014/main" id="{1EA61C19-D32E-8D41-B4B4-C580CD9CA8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9760" y="1006475"/>
            <a:ext cx="1353808" cy="1353808"/>
          </a:xfrm>
          <a:prstGeom prst="rect">
            <a:avLst/>
          </a:prstGeom>
        </p:spPr>
      </p:pic>
      <p:pic>
        <p:nvPicPr>
          <p:cNvPr id="20" name="Content Placeholder 104" descr="Icon&#10;&#10;Description automatically generated">
            <a:extLst>
              <a:ext uri="{FF2B5EF4-FFF2-40B4-BE49-F238E27FC236}">
                <a16:creationId xmlns:a16="http://schemas.microsoft.com/office/drawing/2014/main" id="{750EA28C-31A3-954F-BFDD-5DCFDA8F25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2249" y="1011556"/>
            <a:ext cx="1353808" cy="1353808"/>
          </a:xfrm>
          <a:prstGeom prst="rect">
            <a:avLst/>
          </a:prstGeom>
        </p:spPr>
      </p:pic>
      <p:pic>
        <p:nvPicPr>
          <p:cNvPr id="21" name="Content Placeholder 110" descr="A picture containing logo&#10;&#10;Description automatically generated">
            <a:extLst>
              <a:ext uri="{FF2B5EF4-FFF2-40B4-BE49-F238E27FC236}">
                <a16:creationId xmlns:a16="http://schemas.microsoft.com/office/drawing/2014/main" id="{FA7E4D33-882A-7640-9C29-9DD4535EC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592" y="1008000"/>
            <a:ext cx="1353808" cy="1353808"/>
          </a:xfrm>
          <a:prstGeom prst="rect">
            <a:avLst/>
          </a:prstGeom>
        </p:spPr>
      </p:pic>
      <p:sp>
        <p:nvSpPr>
          <p:cNvPr id="24" name="TextBox 23">
            <a:extLst>
              <a:ext uri="{FF2B5EF4-FFF2-40B4-BE49-F238E27FC236}">
                <a16:creationId xmlns:a16="http://schemas.microsoft.com/office/drawing/2014/main" id="{71D1020B-0F66-A543-BA44-F539AB03E69E}"/>
              </a:ext>
            </a:extLst>
          </p:cNvPr>
          <p:cNvSpPr txBox="1"/>
          <p:nvPr userDrawn="1"/>
        </p:nvSpPr>
        <p:spPr>
          <a:xfrm>
            <a:off x="16658131" y="3586000"/>
            <a:ext cx="2983173" cy="1847966"/>
          </a:xfrm>
          <a:prstGeom prst="rect">
            <a:avLst/>
          </a:prstGeom>
          <a:noFill/>
        </p:spPr>
        <p:txBody>
          <a:bodyPr wrap="square" lIns="0" tIns="0" rIns="0" bIns="0" numCol="1" spcCol="360000" rtlCol="0">
            <a:noAutofit/>
          </a:bodyPr>
          <a:lstStyle/>
          <a:p>
            <a:pPr marL="0" indent="0">
              <a:lnSpc>
                <a:spcPts val="2000"/>
              </a:lnSpc>
              <a:buClr>
                <a:srgbClr val="007CBC"/>
              </a:buClr>
              <a:buFont typeface="+mj-lt"/>
              <a:buNone/>
            </a:pPr>
            <a:r>
              <a:rPr lang="en-CA" sz="1600" b="0" i="0" dirty="0" err="1">
                <a:latin typeface="Helvetica" pitchFamily="2" charset="0"/>
              </a:rPr>
              <a:t>Ublis</a:t>
            </a:r>
            <a:r>
              <a:rPr lang="en-CA" sz="1600" b="0" i="0" dirty="0">
                <a:latin typeface="Helvetica" pitchFamily="2" charset="0"/>
              </a:rPr>
              <a:t> </a:t>
            </a:r>
            <a:r>
              <a:rPr lang="en-CA" sz="1600" b="0" i="0" dirty="0" err="1">
                <a:latin typeface="Helvetica" pitchFamily="2" charset="0"/>
              </a:rPr>
              <a:t>destella</a:t>
            </a:r>
            <a:r>
              <a:rPr lang="en-CA" sz="1600" b="0" i="0" dirty="0">
                <a:latin typeface="Helvetica" pitchFamily="2" charset="0"/>
              </a:rPr>
              <a:t> </a:t>
            </a:r>
            <a:r>
              <a:rPr lang="en-CA" sz="1600" b="0" i="0" dirty="0" err="1">
                <a:latin typeface="Helvetica" pitchFamily="2" charset="0"/>
              </a:rPr>
              <a:t>itin</a:t>
            </a:r>
            <a:r>
              <a:rPr lang="en-CA" sz="1600" b="0" i="0" dirty="0">
                <a:latin typeface="Helvetica" pitchFamily="2" charset="0"/>
              </a:rPr>
              <a:t> di </a:t>
            </a:r>
            <a:r>
              <a:rPr lang="en-CA" sz="1600" b="0" i="0" dirty="0" err="1">
                <a:latin typeface="Helvetica" pitchFamily="2" charset="0"/>
              </a:rPr>
              <a:t>sil</a:t>
            </a:r>
            <a:r>
              <a:rPr lang="en-CA" sz="1600" b="0" i="0" dirty="0">
                <a:latin typeface="Helvetica" pitchFamily="2" charset="0"/>
              </a:rPr>
              <a:t> </a:t>
            </a:r>
            <a:r>
              <a:rPr lang="en-CA" sz="1600" b="0" i="0" dirty="0" err="1">
                <a:latin typeface="Helvetica" pitchFamily="2" charset="0"/>
              </a:rPr>
              <a:t>tus</a:t>
            </a:r>
            <a:r>
              <a:rPr lang="en-CA" sz="1600" b="0" i="0" dirty="0">
                <a:latin typeface="Helvetica" pitchFamily="2" charset="0"/>
              </a:rPr>
              <a:t> et; </a:t>
            </a:r>
            <a:r>
              <a:rPr lang="en-CA" sz="1600" b="0" i="0" dirty="0" err="1">
                <a:latin typeface="Helvetica" pitchFamily="2" charset="0"/>
              </a:rPr>
              <a:t>Catiem</a:t>
            </a:r>
            <a:r>
              <a:rPr lang="en-CA" sz="1600" b="0" i="0" dirty="0">
                <a:latin typeface="Helvetica" pitchFamily="2" charset="0"/>
              </a:rPr>
              <a:t> </a:t>
            </a:r>
            <a:r>
              <a:rPr lang="en-CA" sz="1600" b="0" i="0" dirty="0" err="1">
                <a:latin typeface="Helvetica" pitchFamily="2" charset="0"/>
              </a:rPr>
              <a:t>maionsul</a:t>
            </a:r>
            <a:r>
              <a:rPr lang="en-CA" sz="1600" b="0" i="0" dirty="0">
                <a:latin typeface="Helvetica" pitchFamily="2" charset="0"/>
              </a:rPr>
              <a:t> </a:t>
            </a:r>
            <a:r>
              <a:rPr lang="en-CA" sz="1600" b="0" i="0" dirty="0" err="1">
                <a:latin typeface="Helvetica" pitchFamily="2" charset="0"/>
              </a:rPr>
              <a:t>hoctus</a:t>
            </a:r>
            <a:r>
              <a:rPr lang="en-CA" sz="1600" b="0" i="0" dirty="0">
                <a:latin typeface="Helvetica" pitchFamily="2" charset="0"/>
              </a:rPr>
              <a:t>, </a:t>
            </a:r>
            <a:r>
              <a:rPr lang="en-CA" sz="1600" b="0" i="0" dirty="0" err="1">
                <a:latin typeface="Helvetica" pitchFamily="2" charset="0"/>
              </a:rPr>
              <a:t>ceper</a:t>
            </a:r>
            <a:r>
              <a:rPr lang="en-CA" sz="1600" b="0" i="0" dirty="0">
                <a:latin typeface="Helvetica" pitchFamily="2" charset="0"/>
              </a:rPr>
              <a:t> </a:t>
            </a:r>
            <a:r>
              <a:rPr lang="en-CA" sz="1600" b="0" i="0" dirty="0" err="1">
                <a:latin typeface="Helvetica" pitchFamily="2" charset="0"/>
              </a:rPr>
              <a:t>patides</a:t>
            </a:r>
            <a:r>
              <a:rPr lang="en-CA" sz="1600" b="0" i="0" dirty="0">
                <a:latin typeface="Helvetica" pitchFamily="2" charset="0"/>
              </a:rPr>
              <a:t> re </a:t>
            </a:r>
            <a:r>
              <a:rPr lang="en-CA" sz="1600" b="0" i="0" dirty="0" err="1">
                <a:latin typeface="Helvetica" pitchFamily="2" charset="0"/>
              </a:rPr>
              <a:t>conum</a:t>
            </a:r>
            <a:r>
              <a:rPr lang="en-CA" sz="1600" b="0" i="0" dirty="0">
                <a:latin typeface="Helvetica" pitchFamily="2" charset="0"/>
              </a:rPr>
              <a:t> que ad </a:t>
            </a:r>
            <a:r>
              <a:rPr lang="en-CA" sz="1600" b="0" i="0" dirty="0" err="1">
                <a:latin typeface="Helvetica" pitchFamily="2" charset="0"/>
              </a:rPr>
              <a:t>fursuntiam</a:t>
            </a:r>
            <a:r>
              <a:rPr lang="en-CA" sz="1600" b="0" i="0" dirty="0">
                <a:latin typeface="Helvetica" pitchFamily="2" charset="0"/>
              </a:rPr>
              <a:t> </a:t>
            </a:r>
            <a:r>
              <a:rPr lang="en-CA" sz="1600" b="0" i="0" dirty="0" err="1">
                <a:latin typeface="Helvetica" pitchFamily="2" charset="0"/>
              </a:rPr>
              <a:t>quemus</a:t>
            </a:r>
            <a:r>
              <a:rPr lang="en-CA" sz="1600" b="0" i="0" dirty="0">
                <a:latin typeface="Helvetica" pitchFamily="2" charset="0"/>
              </a:rPr>
              <a:t> et a </a:t>
            </a:r>
            <a:r>
              <a:rPr lang="en-CA" sz="1600" b="0" i="0" dirty="0" err="1">
                <a:latin typeface="Helvetica" pitchFamily="2" charset="0"/>
              </a:rPr>
              <a:t>adducem</a:t>
            </a:r>
            <a:r>
              <a:rPr lang="en-CA" sz="1600" b="0" i="0" dirty="0">
                <a:latin typeface="Helvetica" pitchFamily="2" charset="0"/>
              </a:rPr>
              <a:t> </a:t>
            </a:r>
            <a:r>
              <a:rPr lang="en-CA" sz="1600" b="0" i="0" dirty="0" err="1">
                <a:latin typeface="Helvetica" pitchFamily="2" charset="0"/>
              </a:rPr>
              <a:t>oentiesse</a:t>
            </a:r>
            <a:r>
              <a:rPr lang="en-CA" sz="1600" b="0" i="0" dirty="0">
                <a:latin typeface="Helvetica" pitchFamily="2" charset="0"/>
              </a:rPr>
              <a:t>, </a:t>
            </a:r>
            <a:r>
              <a:rPr lang="en-CA" sz="1600" b="0" i="0" dirty="0" err="1">
                <a:latin typeface="Helvetica" pitchFamily="2" charset="0"/>
              </a:rPr>
              <a:t>publicas</a:t>
            </a:r>
            <a:r>
              <a:rPr lang="en-CA" sz="1600" b="0" i="0" dirty="0">
                <a:latin typeface="Helvetica" pitchFamily="2" charset="0"/>
              </a:rPr>
              <a:t> vis se </a:t>
            </a:r>
            <a:r>
              <a:rPr lang="en-CA" sz="1600" b="0" i="0" dirty="0" err="1">
                <a:latin typeface="Helvetica" pitchFamily="2" charset="0"/>
              </a:rPr>
              <a:t>cae</a:t>
            </a:r>
            <a:r>
              <a:rPr lang="en-CA" sz="1600" b="0" i="0" dirty="0">
                <a:latin typeface="Helvetica" pitchFamily="2" charset="0"/>
              </a:rPr>
              <a:t> </a:t>
            </a:r>
            <a:r>
              <a:rPr lang="en-CA" sz="1600" b="0" i="0" dirty="0" err="1">
                <a:latin typeface="Helvetica" pitchFamily="2" charset="0"/>
              </a:rPr>
              <a:t>nir</a:t>
            </a:r>
            <a:r>
              <a:rPr lang="en-CA" sz="1600" b="0" i="0" dirty="0">
                <a:latin typeface="Helvetica" pitchFamily="2" charset="0"/>
              </a:rPr>
              <a:t> </a:t>
            </a:r>
            <a:r>
              <a:rPr lang="en-CA" sz="1600" b="0" i="0" dirty="0" err="1">
                <a:latin typeface="Helvetica" pitchFamily="2" charset="0"/>
              </a:rPr>
              <a:t>pra</a:t>
            </a:r>
            <a:r>
              <a:rPr lang="en-CA" sz="1600" b="0" i="0" dirty="0">
                <a:latin typeface="Helvetica" pitchFamily="2" charset="0"/>
              </a:rPr>
              <a:t> </a:t>
            </a:r>
            <a:r>
              <a:rPr lang="en-CA" sz="1600" b="0" i="0" dirty="0" err="1">
                <a:latin typeface="Helvetica" pitchFamily="2" charset="0"/>
              </a:rPr>
              <a:t>nostin</a:t>
            </a:r>
            <a:r>
              <a:rPr lang="en-CA" sz="1600" b="0" i="0" dirty="0">
                <a:latin typeface="Helvetica" pitchFamily="2" charset="0"/>
              </a:rPr>
              <a:t> </a:t>
            </a:r>
            <a:r>
              <a:rPr lang="en-CA" sz="1600" b="0" i="0" dirty="0" err="1">
                <a:latin typeface="Helvetica" pitchFamily="2" charset="0"/>
              </a:rPr>
              <a:t>vehebus</a:t>
            </a:r>
            <a:r>
              <a:rPr lang="en-CA" sz="1600" b="0" i="0" dirty="0">
                <a:latin typeface="Helvetica" pitchFamily="2" charset="0"/>
              </a:rPr>
              <a:t> bon </a:t>
            </a:r>
            <a:r>
              <a:rPr lang="en-CA" sz="1600" b="0" i="0" dirty="0" err="1">
                <a:latin typeface="Helvetica" pitchFamily="2" charset="0"/>
              </a:rPr>
              <a:t>demusuliis</a:t>
            </a:r>
            <a:r>
              <a:rPr lang="en-CA" sz="1600" b="0" i="0" dirty="0">
                <a:latin typeface="Helvetica" pitchFamily="2" charset="0"/>
              </a:rPr>
              <a:t>. </a:t>
            </a:r>
            <a:r>
              <a:rPr lang="en-CA" sz="1600" b="0" i="0" dirty="0" err="1">
                <a:latin typeface="Helvetica" pitchFamily="2" charset="0"/>
              </a:rPr>
              <a:t>Asternimil</a:t>
            </a:r>
            <a:r>
              <a:rPr lang="en-CA" sz="1600" b="0" i="0" dirty="0">
                <a:latin typeface="Helvetica" pitchFamily="2" charset="0"/>
              </a:rPr>
              <a:t> </a:t>
            </a:r>
            <a:r>
              <a:rPr lang="en-CA" sz="1600" b="0" i="0" dirty="0" err="1">
                <a:latin typeface="Helvetica" pitchFamily="2" charset="0"/>
              </a:rPr>
              <a:t>vilicae</a:t>
            </a:r>
            <a:r>
              <a:rPr lang="en-CA" sz="1600" b="0" i="0" dirty="0">
                <a:latin typeface="Helvetica" pitchFamily="2" charset="0"/>
              </a:rPr>
              <a:t> </a:t>
            </a:r>
            <a:r>
              <a:rPr lang="en-CA" sz="1600" b="0" i="0" dirty="0" err="1">
                <a:latin typeface="Helvetica" pitchFamily="2" charset="0"/>
              </a:rPr>
              <a:t>lintere</a:t>
            </a:r>
            <a:r>
              <a:rPr lang="en-CA" sz="1600" b="0" i="0" dirty="0">
                <a:latin typeface="Helvetica" pitchFamily="2" charset="0"/>
              </a:rPr>
              <a:t> </a:t>
            </a:r>
            <a:r>
              <a:rPr lang="en-CA" sz="1600" b="0" i="0" dirty="0" err="1">
                <a:latin typeface="Helvetica" pitchFamily="2" charset="0"/>
              </a:rPr>
              <a:t>bendiem</a:t>
            </a:r>
            <a:r>
              <a:rPr lang="en-CA" sz="1600" b="0" i="0" dirty="0">
                <a:latin typeface="Helvetica" pitchFamily="2" charset="0"/>
              </a:rPr>
              <a:t> </a:t>
            </a:r>
            <a:r>
              <a:rPr lang="en-CA" sz="1600" b="0" i="0" dirty="0" err="1">
                <a:latin typeface="Helvetica" pitchFamily="2" charset="0"/>
              </a:rPr>
              <a:t>mo</a:t>
            </a:r>
            <a:r>
              <a:rPr lang="en-CA" sz="1600" b="0" i="0" dirty="0">
                <a:latin typeface="Helvetica" pitchFamily="2" charset="0"/>
              </a:rPr>
              <a:t> </a:t>
            </a:r>
            <a:r>
              <a:rPr lang="en-CA" sz="1600" b="0" i="0" dirty="0" err="1">
                <a:latin typeface="Helvetica" pitchFamily="2" charset="0"/>
              </a:rPr>
              <a:t>consim</a:t>
            </a:r>
            <a:r>
              <a:rPr lang="en-CA" sz="1600" b="0" i="0" dirty="0">
                <a:latin typeface="Helvetica" pitchFamily="2" charset="0"/>
              </a:rPr>
              <a:t> ad </a:t>
            </a:r>
            <a:r>
              <a:rPr lang="en-CA" sz="1600" b="0" i="0" dirty="0" err="1">
                <a:latin typeface="Helvetica" pitchFamily="2" charset="0"/>
              </a:rPr>
              <a:t>publibefex</a:t>
            </a:r>
            <a:r>
              <a:rPr lang="en-CA" sz="1600" b="0" i="0" dirty="0">
                <a:latin typeface="Helvetica" pitchFamily="2" charset="0"/>
              </a:rPr>
              <a:t> ne </a:t>
            </a:r>
            <a:r>
              <a:rPr lang="en-CA" sz="1600" b="0" i="0" dirty="0" err="1">
                <a:latin typeface="Helvetica" pitchFamily="2" charset="0"/>
              </a:rPr>
              <a:t>convehent</a:t>
            </a:r>
            <a:r>
              <a:rPr lang="en-CA" sz="1600" b="0" i="0" dirty="0">
                <a:latin typeface="Helvetica" pitchFamily="2" charset="0"/>
              </a:rPr>
              <a:t>.</a:t>
            </a:r>
            <a:endParaRPr lang="en-CA" sz="1600" dirty="0"/>
          </a:p>
        </p:txBody>
      </p:sp>
      <p:sp>
        <p:nvSpPr>
          <p:cNvPr id="25" name="TextBox 24">
            <a:extLst>
              <a:ext uri="{FF2B5EF4-FFF2-40B4-BE49-F238E27FC236}">
                <a16:creationId xmlns:a16="http://schemas.microsoft.com/office/drawing/2014/main" id="{3D466E51-29F6-1C48-99CA-EDBE307DAB1B}"/>
              </a:ext>
            </a:extLst>
          </p:cNvPr>
          <p:cNvSpPr txBox="1"/>
          <p:nvPr userDrawn="1"/>
        </p:nvSpPr>
        <p:spPr>
          <a:xfrm>
            <a:off x="16317890" y="3586000"/>
            <a:ext cx="340242" cy="1847966"/>
          </a:xfrm>
          <a:prstGeom prst="rect">
            <a:avLst/>
          </a:prstGeom>
          <a:noFill/>
        </p:spPr>
        <p:txBody>
          <a:bodyPr wrap="square" lIns="0" tIns="0" rIns="0" bIns="0" numCol="1" spcCol="360000" rtlCol="0">
            <a:noAutofit/>
          </a:bodyPr>
          <a:lstStyle/>
          <a:p>
            <a:pPr marL="0" indent="0">
              <a:lnSpc>
                <a:spcPts val="2000"/>
              </a:lnSpc>
              <a:buClr>
                <a:srgbClr val="007CBC"/>
              </a:buClr>
              <a:buFont typeface="+mj-lt"/>
              <a:buNone/>
            </a:pPr>
            <a:r>
              <a:rPr lang="en-CA" sz="1600" b="1" i="0" dirty="0">
                <a:solidFill>
                  <a:srgbClr val="007CBC"/>
                </a:solidFill>
                <a:latin typeface="Helvetica" pitchFamily="2" charset="0"/>
              </a:rPr>
              <a:t>1.</a:t>
            </a:r>
          </a:p>
        </p:txBody>
      </p:sp>
    </p:spTree>
    <p:extLst>
      <p:ext uri="{BB962C8B-B14F-4D97-AF65-F5344CB8AC3E}">
        <p14:creationId xmlns:p14="http://schemas.microsoft.com/office/powerpoint/2010/main" val="19852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8BE06D94-F0B5-F241-9317-09477DD3D564}"/>
              </a:ext>
            </a:extLst>
          </p:cNvPr>
          <p:cNvSpPr>
            <a:spLocks noGrp="1"/>
          </p:cNvSpPr>
          <p:nvPr>
            <p:ph type="pic" sz="quarter" idx="10"/>
          </p:nvPr>
        </p:nvSpPr>
        <p:spPr>
          <a:xfrm>
            <a:off x="541485" y="483394"/>
            <a:ext cx="5891213" cy="5891212"/>
          </a:xfrm>
        </p:spPr>
        <p:txBody>
          <a:bodyPr/>
          <a:lstStyle/>
          <a:p>
            <a:endParaRPr lang="en-US"/>
          </a:p>
        </p:txBody>
      </p:sp>
      <p:sp>
        <p:nvSpPr>
          <p:cNvPr id="6" name="Rectangle 5">
            <a:extLst>
              <a:ext uri="{FF2B5EF4-FFF2-40B4-BE49-F238E27FC236}">
                <a16:creationId xmlns:a16="http://schemas.microsoft.com/office/drawing/2014/main" id="{3B0551BC-142E-AE49-8A4B-61C7F42B53BF}"/>
              </a:ext>
            </a:extLst>
          </p:cNvPr>
          <p:cNvSpPr/>
          <p:nvPr userDrawn="1"/>
        </p:nvSpPr>
        <p:spPr>
          <a:xfrm>
            <a:off x="11808000" y="0"/>
            <a:ext cx="384000"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27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E80945-5895-E547-9A00-1B2F33DF32A2}"/>
              </a:ext>
            </a:extLst>
          </p:cNvPr>
          <p:cNvSpPr>
            <a:spLocks noGrp="1"/>
          </p:cNvSpPr>
          <p:nvPr>
            <p:ph type="pic" sz="quarter" idx="10"/>
          </p:nvPr>
        </p:nvSpPr>
        <p:spPr>
          <a:xfrm>
            <a:off x="5366479" y="483394"/>
            <a:ext cx="5891213" cy="5891212"/>
          </a:xfrm>
        </p:spPr>
        <p:txBody>
          <a:bodyPr/>
          <a:lstStyle/>
          <a:p>
            <a:endParaRPr lang="en-US"/>
          </a:p>
        </p:txBody>
      </p:sp>
      <p:sp>
        <p:nvSpPr>
          <p:cNvPr id="4" name="Rectangle 3">
            <a:extLst>
              <a:ext uri="{FF2B5EF4-FFF2-40B4-BE49-F238E27FC236}">
                <a16:creationId xmlns:a16="http://schemas.microsoft.com/office/drawing/2014/main" id="{F4AB2A0B-0CB0-1E47-921B-B203D34A8088}"/>
              </a:ext>
            </a:extLst>
          </p:cNvPr>
          <p:cNvSpPr/>
          <p:nvPr userDrawn="1"/>
        </p:nvSpPr>
        <p:spPr>
          <a:xfrm>
            <a:off x="11808000" y="0"/>
            <a:ext cx="384000"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6150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86039"/>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l" defTabSz="914400" rtl="0" eaLnBrk="1" latinLnBrk="0" hangingPunct="1">
        <a:lnSpc>
          <a:spcPct val="90000"/>
        </a:lnSpc>
        <a:spcBef>
          <a:spcPct val="0"/>
        </a:spcBef>
        <a:buNone/>
        <a:defRPr sz="3000" b="1" i="0" kern="1200" baseline="0">
          <a:solidFill>
            <a:srgbClr val="007CBC"/>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447281"/>
      </p:ext>
    </p:extLst>
  </p:cSld>
  <p:clrMap bg1="lt1" tx1="dk1" bg2="lt2" tx2="dk2" accent1="accent1" accent2="accent2" accent3="accent3" accent4="accent4" accent5="accent5" accent6="accent6" hlink="hlink" folHlink="folHlink"/>
  <p:sldLayoutIdLst>
    <p:sldLayoutId id="2147483693" r:id="rId1"/>
    <p:sldLayoutId id="2147483748" r:id="rId2"/>
    <p:sldLayoutId id="2147483718" r:id="rId3"/>
    <p:sldLayoutId id="2147483653" r:id="rId4"/>
    <p:sldLayoutId id="2147483723" r:id="rId5"/>
    <p:sldLayoutId id="2147483768" r:id="rId6"/>
    <p:sldLayoutId id="2147483785" r:id="rId7"/>
    <p:sldLayoutId id="2147483786" r:id="rId8"/>
  </p:sldLayoutIdLst>
  <p:hf hdr="0" dt="0"/>
  <p:txStyles>
    <p:titleStyle>
      <a:lvl1pPr algn="l" defTabSz="914400" rtl="0" eaLnBrk="1" latinLnBrk="0" hangingPunct="1">
        <a:lnSpc>
          <a:spcPct val="90000"/>
        </a:lnSpc>
        <a:spcBef>
          <a:spcPct val="0"/>
        </a:spcBef>
        <a:buNone/>
        <a:defRPr sz="3000" b="1" i="0" kern="1200" baseline="0">
          <a:solidFill>
            <a:srgbClr val="007CBC"/>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2353746"/>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07" r:id="rId3"/>
    <p:sldLayoutId id="2147483722" r:id="rId4"/>
    <p:sldLayoutId id="2147483721" r:id="rId5"/>
    <p:sldLayoutId id="2147483712" r:id="rId6"/>
    <p:sldLayoutId id="2147483713" r:id="rId7"/>
    <p:sldLayoutId id="2147483661" r:id="rId8"/>
    <p:sldLayoutId id="2147483701" r:id="rId9"/>
  </p:sldLayoutIdLst>
  <p:hf hdr="0" dt="0"/>
  <p:txStyles>
    <p:titleStyle>
      <a:lvl1pPr algn="l" defTabSz="914400" rtl="0" eaLnBrk="1" latinLnBrk="0" hangingPunct="1">
        <a:lnSpc>
          <a:spcPct val="90000"/>
        </a:lnSpc>
        <a:spcBef>
          <a:spcPct val="0"/>
        </a:spcBef>
        <a:buNone/>
        <a:defRPr sz="3000" b="1" i="0" kern="1200" baseline="0">
          <a:solidFill>
            <a:srgbClr val="F89C25"/>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477118"/>
      </p:ext>
    </p:extLst>
  </p:cSld>
  <p:clrMap bg1="lt1" tx1="dk1" bg2="lt2" tx2="dk2" accent1="accent1" accent2="accent2" accent3="accent3" accent4="accent4" accent5="accent5" accent6="accent6" hlink="hlink" folHlink="folHlink"/>
  <p:sldLayoutIdLst>
    <p:sldLayoutId id="2147483704" r:id="rId1"/>
    <p:sldLayoutId id="2147483750" r:id="rId2"/>
    <p:sldLayoutId id="2147483770" r:id="rId3"/>
    <p:sldLayoutId id="2147483708" r:id="rId4"/>
    <p:sldLayoutId id="2147483765" r:id="rId5"/>
    <p:sldLayoutId id="2147483783" r:id="rId6"/>
    <p:sldLayoutId id="2147483784" r:id="rId7"/>
  </p:sldLayoutIdLst>
  <p:hf hdr="0" dt="0"/>
  <p:txStyles>
    <p:titleStyle>
      <a:lvl1pPr algn="l" defTabSz="914400" rtl="0" eaLnBrk="1" latinLnBrk="0" hangingPunct="1">
        <a:lnSpc>
          <a:spcPct val="90000"/>
        </a:lnSpc>
        <a:spcBef>
          <a:spcPct val="0"/>
        </a:spcBef>
        <a:buNone/>
        <a:defRPr sz="3000" b="1" i="0" kern="1200" baseline="0">
          <a:solidFill>
            <a:srgbClr val="EA1C2D"/>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23413"/>
      </p:ext>
    </p:extLst>
  </p:cSld>
  <p:clrMap bg1="lt1" tx1="dk1" bg2="lt2" tx2="dk2" accent1="accent1" accent2="accent2" accent3="accent3" accent4="accent4" accent5="accent5" accent6="accent6" hlink="hlink" folHlink="folHlink"/>
  <p:sldLayoutIdLst>
    <p:sldLayoutId id="2147483706" r:id="rId1"/>
    <p:sldLayoutId id="2147483751" r:id="rId2"/>
    <p:sldLayoutId id="2147483709" r:id="rId3"/>
    <p:sldLayoutId id="2147483781" r:id="rId4"/>
    <p:sldLayoutId id="2147483782" r:id="rId5"/>
  </p:sldLayoutIdLst>
  <p:hf hdr="0" dt="0"/>
  <p:txStyles>
    <p:titleStyle>
      <a:lvl1pPr algn="l" defTabSz="914400" rtl="0" eaLnBrk="1" latinLnBrk="0" hangingPunct="1">
        <a:lnSpc>
          <a:spcPct val="90000"/>
        </a:lnSpc>
        <a:spcBef>
          <a:spcPct val="0"/>
        </a:spcBef>
        <a:buNone/>
        <a:defRPr sz="3000" b="1" i="0" kern="1200" baseline="0">
          <a:solidFill>
            <a:srgbClr val="DF1A82"/>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825973"/>
      </p:ext>
    </p:extLst>
  </p:cSld>
  <p:clrMap bg1="lt1" tx1="dk1" bg2="lt2" tx2="dk2" accent1="accent1" accent2="accent2" accent3="accent3" accent4="accent4" accent5="accent5" accent6="accent6" hlink="hlink" folHlink="folHlink"/>
  <p:sldLayoutIdLst>
    <p:sldLayoutId id="2147483714" r:id="rId1"/>
    <p:sldLayoutId id="2147483752" r:id="rId2"/>
    <p:sldLayoutId id="2147483710" r:id="rId3"/>
    <p:sldLayoutId id="2147483753" r:id="rId4"/>
    <p:sldLayoutId id="2147483779" r:id="rId5"/>
    <p:sldLayoutId id="2147483780" r:id="rId6"/>
  </p:sldLayoutIdLst>
  <p:hf hdr="0" dt="0"/>
  <p:txStyles>
    <p:titleStyle>
      <a:lvl1pPr algn="l" defTabSz="914400" rtl="0" eaLnBrk="1" latinLnBrk="0" hangingPunct="1">
        <a:lnSpc>
          <a:spcPct val="90000"/>
        </a:lnSpc>
        <a:spcBef>
          <a:spcPct val="0"/>
        </a:spcBef>
        <a:buNone/>
        <a:defRPr sz="3000" b="1" i="0" kern="1200" baseline="0">
          <a:solidFill>
            <a:srgbClr val="8B2782"/>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2B10A-8553-DA46-8A7A-463E8D2221B8}"/>
              </a:ext>
            </a:extLst>
          </p:cNvPr>
          <p:cNvSpPr>
            <a:spLocks noGrp="1"/>
          </p:cNvSpPr>
          <p:nvPr>
            <p:ph type="title"/>
          </p:nvPr>
        </p:nvSpPr>
        <p:spPr>
          <a:xfrm>
            <a:off x="494270" y="639869"/>
            <a:ext cx="11207578" cy="41780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E306B3F6-E97F-0A48-A627-7139F5827E44}"/>
              </a:ext>
            </a:extLst>
          </p:cNvPr>
          <p:cNvSpPr>
            <a:spLocks noGrp="1"/>
          </p:cNvSpPr>
          <p:nvPr>
            <p:ph type="body" idx="1"/>
          </p:nvPr>
        </p:nvSpPr>
        <p:spPr>
          <a:xfrm>
            <a:off x="494269" y="1825625"/>
            <a:ext cx="11207579"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530379"/>
      </p:ext>
    </p:extLst>
  </p:cSld>
  <p:clrMap bg1="lt1" tx1="dk1" bg2="lt2" tx2="dk2" accent1="accent1" accent2="accent2" accent3="accent3" accent4="accent4" accent5="accent5" accent6="accent6" hlink="hlink" folHlink="folHlink"/>
  <p:sldLayoutIdLst>
    <p:sldLayoutId id="2147483711" r:id="rId1"/>
    <p:sldLayoutId id="2147483767" r:id="rId2"/>
    <p:sldLayoutId id="2147483777" r:id="rId3"/>
    <p:sldLayoutId id="2147483778" r:id="rId4"/>
    <p:sldLayoutId id="2147483673" r:id="rId5"/>
  </p:sldLayoutIdLst>
  <p:hf hdr="0" dt="0"/>
  <p:txStyles>
    <p:titleStyle>
      <a:lvl1pPr algn="l" defTabSz="914400" rtl="0" eaLnBrk="1" latinLnBrk="0" hangingPunct="1">
        <a:lnSpc>
          <a:spcPct val="90000"/>
        </a:lnSpc>
        <a:spcBef>
          <a:spcPct val="0"/>
        </a:spcBef>
        <a:buNone/>
        <a:defRPr sz="3000" b="1" i="0" kern="1200" baseline="0">
          <a:solidFill>
            <a:srgbClr val="1926AC"/>
          </a:solidFill>
          <a:latin typeface="Helvetica" pitchFamily="2" charset="0"/>
          <a:ea typeface="+mj-ea"/>
          <a:cs typeface="+mj-cs"/>
        </a:defRPr>
      </a:lvl1pPr>
    </p:titleStyle>
    <p:bodyStyle>
      <a:lvl1pPr marL="0" indent="0" algn="l" defTabSz="914400" rtl="0" eaLnBrk="1" latinLnBrk="0" hangingPunct="1">
        <a:lnSpc>
          <a:spcPts val="28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3pPr>
      <a:lvl4pPr marL="13716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ts val="28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CB0DE-9C40-9449-9A35-E175BBE0F45B}"/>
              </a:ext>
            </a:extLst>
          </p:cNvPr>
          <p:cNvSpPr txBox="1"/>
          <p:nvPr userDrawn="1"/>
        </p:nvSpPr>
        <p:spPr>
          <a:xfrm>
            <a:off x="10592790" y="6388925"/>
            <a:ext cx="184731" cy="369332"/>
          </a:xfrm>
          <a:prstGeom prst="rect">
            <a:avLst/>
          </a:prstGeom>
          <a:noFill/>
        </p:spPr>
        <p:txBody>
          <a:bodyPr wrap="none" rtlCol="0">
            <a:spAutoFit/>
          </a:bodyPr>
          <a:lstStyle/>
          <a:p>
            <a:endParaRPr lang="en-US" dirty="0"/>
          </a:p>
        </p:txBody>
      </p:sp>
      <p:sp>
        <p:nvSpPr>
          <p:cNvPr id="5" name="Footer Placeholder 4">
            <a:extLst>
              <a:ext uri="{FF2B5EF4-FFF2-40B4-BE49-F238E27FC236}">
                <a16:creationId xmlns:a16="http://schemas.microsoft.com/office/drawing/2014/main" id="{698941F9-60B1-3C46-B3F8-C7E086F0DDBF}"/>
              </a:ext>
            </a:extLst>
          </p:cNvPr>
          <p:cNvSpPr txBox="1">
            <a:spLocks/>
          </p:cNvSpPr>
          <p:nvPr userDrawn="1"/>
        </p:nvSpPr>
        <p:spPr>
          <a:xfrm>
            <a:off x="450000" y="6268720"/>
            <a:ext cx="2763460" cy="365125"/>
          </a:xfrm>
          <a:prstGeom prst="rect">
            <a:avLst/>
          </a:prstGeom>
        </p:spPr>
        <p:txBody>
          <a:bodyPr vert="horz" lIns="0" tIns="0" rIns="0" bIns="0" rtlCol="0" anchor="ctr"/>
          <a:lstStyle>
            <a:defPPr>
              <a:defRPr lang="en-US"/>
            </a:defPPr>
            <a:lvl1pPr marL="0" algn="r" defTabSz="914400" rtl="0" eaLnBrk="1" latinLnBrk="0" hangingPunct="1">
              <a:defRPr sz="900" b="1" kern="1200" cap="all" spc="50" baseline="0">
                <a:solidFill>
                  <a:srgbClr val="8C8E90"/>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800" b="1" kern="1200" cap="all" spc="50" baseline="0" dirty="0">
                <a:solidFill>
                  <a:schemeClr val="tx1"/>
                </a:solidFill>
                <a:effectLst/>
                <a:latin typeface="Helvetica" pitchFamily="2" charset="0"/>
                <a:ea typeface="+mn-ea"/>
                <a:cs typeface="+mn-cs"/>
              </a:rPr>
              <a:t>Research FOR COVID-19 RECOVERY</a:t>
            </a:r>
          </a:p>
        </p:txBody>
      </p:sp>
    </p:spTree>
    <p:extLst>
      <p:ext uri="{BB962C8B-B14F-4D97-AF65-F5344CB8AC3E}">
        <p14:creationId xmlns:p14="http://schemas.microsoft.com/office/powerpoint/2010/main" val="813727393"/>
      </p:ext>
    </p:extLst>
  </p:cSld>
  <p:clrMap bg1="lt1" tx1="dk1" bg2="lt2" tx2="dk2" accent1="accent1" accent2="accent2" accent3="accent3" accent4="accent4" accent5="accent5" accent6="accent6" hlink="hlink" folHlink="folHlink"/>
  <p:sldLayoutIdLst>
    <p:sldLayoutId id="2147483731" r:id="rId1"/>
    <p:sldLayoutId id="2147483735" r:id="rId2"/>
    <p:sldLayoutId id="2147483736" r:id="rId3"/>
    <p:sldLayoutId id="2147483737" r:id="rId4"/>
    <p:sldLayoutId id="2147483741" r:id="rId5"/>
  </p:sldLayoutIdLst>
  <p:hf hdr="0" dt="0"/>
  <p:txStyles>
    <p:title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i="0" kern="1200">
          <a:solidFill>
            <a:schemeClr val="bg1"/>
          </a:solidFill>
          <a:latin typeface="Myriad Pro" panose="020B0503030403020204" pitchFamily="34" charset="0"/>
          <a:ea typeface="+mn-ea"/>
          <a:cs typeface="+mn-cs"/>
        </a:defRPr>
      </a:lvl1pPr>
      <a:lvl2pPr marL="457200" indent="0" algn="l" defTabSz="914400" rtl="0" eaLnBrk="1" latinLnBrk="0" hangingPunct="1">
        <a:lnSpc>
          <a:spcPts val="2800"/>
        </a:lnSpc>
        <a:spcBef>
          <a:spcPts val="500"/>
        </a:spcBef>
        <a:spcAft>
          <a:spcPts val="1200"/>
        </a:spcAft>
        <a:buFont typeface="Arial" panose="020B0604020202020204" pitchFamily="34" charset="0"/>
        <a:buNone/>
        <a:defRPr sz="2000" b="0" i="0" kern="1200">
          <a:solidFill>
            <a:schemeClr val="bg1"/>
          </a:solidFill>
          <a:latin typeface="Myriad Pro" panose="020B0503030403020204" pitchFamily="34" charset="0"/>
          <a:ea typeface="+mn-ea"/>
          <a:cs typeface="+mn-cs"/>
        </a:defRPr>
      </a:lvl2pPr>
      <a:lvl3pPr marL="914400" indent="0" algn="l" defTabSz="914400" rtl="0" eaLnBrk="1" latinLnBrk="0" hangingPunct="1">
        <a:lnSpc>
          <a:spcPts val="2800"/>
        </a:lnSpc>
        <a:spcBef>
          <a:spcPts val="500"/>
        </a:spcBef>
        <a:spcAft>
          <a:spcPts val="1200"/>
        </a:spcAft>
        <a:buFont typeface="Arial" panose="020B0604020202020204" pitchFamily="34" charset="0"/>
        <a:buNone/>
        <a:defRPr sz="2000" b="0" i="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ts val="2800"/>
        </a:lnSpc>
        <a:spcBef>
          <a:spcPts val="500"/>
        </a:spcBef>
        <a:spcAft>
          <a:spcPts val="1200"/>
        </a:spcAft>
        <a:buFont typeface="Arial" panose="020B0604020202020204" pitchFamily="34" charset="0"/>
        <a:buNone/>
        <a:defRPr sz="2000" b="0" i="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ts val="2800"/>
        </a:lnSpc>
        <a:spcBef>
          <a:spcPts val="500"/>
        </a:spcBef>
        <a:spcAft>
          <a:spcPts val="1200"/>
        </a:spcAft>
        <a:buFont typeface="Arial" panose="020B0604020202020204" pitchFamily="34" charset="0"/>
        <a:buNone/>
        <a:defRPr sz="2000" b="0" i="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133B90-0145-1645-A3EC-F0CD63E6CEC5}"/>
              </a:ext>
            </a:extLst>
          </p:cNvPr>
          <p:cNvSpPr txBox="1">
            <a:spLocks/>
          </p:cNvSpPr>
          <p:nvPr/>
        </p:nvSpPr>
        <p:spPr>
          <a:xfrm>
            <a:off x="456294" y="766223"/>
            <a:ext cx="4420506" cy="1697378"/>
          </a:xfrm>
          <a:prstGeom prst="rect">
            <a:avLst/>
          </a:prstGeom>
        </p:spPr>
        <p:txBody>
          <a:bodyPr lIns="0" tIns="0" rIns="0" bIns="0">
            <a:noAutofit/>
          </a:bodyPr>
          <a:lstStyle>
            <a:lvl1pPr algn="l" defTabSz="914400" rtl="0" eaLnBrk="1" latinLnBrk="0" hangingPunct="1">
              <a:lnSpc>
                <a:spcPts val="5000"/>
              </a:lnSpc>
              <a:spcBef>
                <a:spcPct val="0"/>
              </a:spcBef>
              <a:buNone/>
              <a:defRPr lang="en-CA" sz="4000" b="0" i="0" kern="1200" baseline="0" smtClean="0">
                <a:solidFill>
                  <a:schemeClr val="bg1"/>
                </a:solidFill>
                <a:effectLst/>
                <a:latin typeface="Myriad Pro Black" panose="020B0503030403020204" pitchFamily="34" charset="0"/>
                <a:ea typeface="+mj-ea"/>
                <a:cs typeface="+mj-cs"/>
              </a:defRPr>
            </a:lvl1pPr>
          </a:lstStyle>
          <a:p>
            <a:pPr>
              <a:lnSpc>
                <a:spcPts val="4000"/>
              </a:lnSpc>
            </a:pPr>
            <a:r>
              <a:rPr lang="en-CA" sz="3600" b="1" dirty="0">
                <a:latin typeface="Helvetica" pitchFamily="2" charset="0"/>
              </a:rPr>
              <a:t>UN Research Roadmap for the COVID-19 Recovery</a:t>
            </a:r>
          </a:p>
        </p:txBody>
      </p:sp>
      <p:sp>
        <p:nvSpPr>
          <p:cNvPr id="4" name="Title 1">
            <a:extLst>
              <a:ext uri="{FF2B5EF4-FFF2-40B4-BE49-F238E27FC236}">
                <a16:creationId xmlns:a16="http://schemas.microsoft.com/office/drawing/2014/main" id="{D95837C7-D6B3-A546-B3CC-89049C259106}"/>
              </a:ext>
            </a:extLst>
          </p:cNvPr>
          <p:cNvSpPr txBox="1">
            <a:spLocks/>
          </p:cNvSpPr>
          <p:nvPr/>
        </p:nvSpPr>
        <p:spPr>
          <a:xfrm>
            <a:off x="456294" y="2796214"/>
            <a:ext cx="4040550" cy="1062949"/>
          </a:xfrm>
          <a:prstGeom prst="rect">
            <a:avLst/>
          </a:prstGeom>
        </p:spPr>
        <p:txBody>
          <a:bodyPr vert="horz" lIns="0" tIns="0" rIns="0" bIns="0" rtlCol="0" anchor="t" anchorCtr="0">
            <a:noAutofit/>
          </a:bodyPr>
          <a:lstStyle>
            <a:lvl1pPr algn="l" defTabSz="914400" rtl="0" eaLnBrk="1" latinLnBrk="0" hangingPunct="1">
              <a:lnSpc>
                <a:spcPts val="5500"/>
              </a:lnSpc>
              <a:spcBef>
                <a:spcPct val="0"/>
              </a:spcBef>
              <a:buNone/>
              <a:defRPr sz="6000" b="1" i="0" kern="1200">
                <a:solidFill>
                  <a:schemeClr val="tx2"/>
                </a:solidFill>
                <a:latin typeface="Myriad Pro" panose="020B0503030403020204" pitchFamily="34" charset="0"/>
                <a:ea typeface="+mj-ea"/>
                <a:cs typeface="+mj-cs"/>
              </a:defRPr>
            </a:lvl1pPr>
          </a:lstStyle>
          <a:p>
            <a:pPr>
              <a:lnSpc>
                <a:spcPct val="100000"/>
              </a:lnSpc>
            </a:pPr>
            <a:r>
              <a:rPr lang="en-US" sz="2400" b="0" baseline="0" dirty="0">
                <a:solidFill>
                  <a:schemeClr val="bg1"/>
                </a:solidFill>
                <a:latin typeface="Helvetica" pitchFamily="2" charset="0"/>
              </a:rPr>
              <a:t>Leveraging the Power of Science for a More Equitable, Resilient and Sustainable Future</a:t>
            </a:r>
          </a:p>
        </p:txBody>
      </p:sp>
    </p:spTree>
    <p:extLst>
      <p:ext uri="{BB962C8B-B14F-4D97-AF65-F5344CB8AC3E}">
        <p14:creationId xmlns:p14="http://schemas.microsoft.com/office/powerpoint/2010/main" val="359870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5E170C07-F517-2C4A-A5ED-4F9852C9BE26}"/>
              </a:ext>
            </a:extLst>
          </p:cNvPr>
          <p:cNvPicPr>
            <a:picLocks noChangeAspect="1"/>
          </p:cNvPicPr>
          <p:nvPr/>
        </p:nvPicPr>
        <p:blipFill>
          <a:blip r:embed="rId3"/>
          <a:stretch>
            <a:fillRect/>
          </a:stretch>
        </p:blipFill>
        <p:spPr>
          <a:xfrm>
            <a:off x="2959100" y="-164573"/>
            <a:ext cx="12192000" cy="6850864"/>
          </a:xfrm>
          <a:prstGeom prst="rect">
            <a:avLst/>
          </a:prstGeom>
        </p:spPr>
      </p:pic>
      <p:sp>
        <p:nvSpPr>
          <p:cNvPr id="24" name="Text Placeholder 2">
            <a:extLst>
              <a:ext uri="{FF2B5EF4-FFF2-40B4-BE49-F238E27FC236}">
                <a16:creationId xmlns:a16="http://schemas.microsoft.com/office/drawing/2014/main" id="{EAACE23C-DEBB-C640-8D68-1FCA8529D2D9}"/>
              </a:ext>
            </a:extLst>
          </p:cNvPr>
          <p:cNvSpPr>
            <a:spLocks noGrp="1"/>
          </p:cNvSpPr>
          <p:nvPr>
            <p:ph type="body" sz="quarter" idx="40" hasCustomPrompt="1"/>
          </p:nvPr>
        </p:nvSpPr>
        <p:spPr>
          <a:xfrm>
            <a:off x="8246533" y="3286259"/>
            <a:ext cx="1595894" cy="78584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2200" b="1" i="0">
                <a:solidFill>
                  <a:schemeClr val="bg1"/>
                </a:solidFill>
                <a:latin typeface="Helvetica" pitchFamily="2" charset="0"/>
              </a:defRPr>
            </a:lvl1pPr>
          </a:lstStyle>
          <a:p>
            <a:pPr lvl="0"/>
            <a:r>
              <a:rPr lang="en-US" dirty="0"/>
              <a:t>Science of science</a:t>
            </a:r>
          </a:p>
        </p:txBody>
      </p:sp>
      <p:sp>
        <p:nvSpPr>
          <p:cNvPr id="25" name="Text Placeholder 2">
            <a:extLst>
              <a:ext uri="{FF2B5EF4-FFF2-40B4-BE49-F238E27FC236}">
                <a16:creationId xmlns:a16="http://schemas.microsoft.com/office/drawing/2014/main" id="{BB699881-4E35-F744-B3FF-EE29A644FBD4}"/>
              </a:ext>
            </a:extLst>
          </p:cNvPr>
          <p:cNvSpPr>
            <a:spLocks noGrp="1"/>
          </p:cNvSpPr>
          <p:nvPr>
            <p:ph type="body" sz="quarter" idx="41" hasCustomPrompt="1"/>
          </p:nvPr>
        </p:nvSpPr>
        <p:spPr>
          <a:xfrm>
            <a:off x="6874256" y="2480779"/>
            <a:ext cx="1710267"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Data infrastructure</a:t>
            </a:r>
          </a:p>
        </p:txBody>
      </p:sp>
      <p:sp>
        <p:nvSpPr>
          <p:cNvPr id="26" name="Text Placeholder 2">
            <a:extLst>
              <a:ext uri="{FF2B5EF4-FFF2-40B4-BE49-F238E27FC236}">
                <a16:creationId xmlns:a16="http://schemas.microsoft.com/office/drawing/2014/main" id="{03727096-6C37-A749-AAEE-E2F6DBE3CBEE}"/>
              </a:ext>
            </a:extLst>
          </p:cNvPr>
          <p:cNvSpPr>
            <a:spLocks noGrp="1"/>
          </p:cNvSpPr>
          <p:nvPr>
            <p:ph type="body" sz="quarter" idx="42" hasCustomPrompt="1"/>
          </p:nvPr>
        </p:nvSpPr>
        <p:spPr>
          <a:xfrm>
            <a:off x="9223829" y="2480779"/>
            <a:ext cx="1896533"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Implementation science</a:t>
            </a:r>
          </a:p>
        </p:txBody>
      </p:sp>
      <p:sp>
        <p:nvSpPr>
          <p:cNvPr id="27" name="Text Placeholder 2">
            <a:extLst>
              <a:ext uri="{FF2B5EF4-FFF2-40B4-BE49-F238E27FC236}">
                <a16:creationId xmlns:a16="http://schemas.microsoft.com/office/drawing/2014/main" id="{E20E81C0-A334-B046-8433-B09916620D14}"/>
              </a:ext>
            </a:extLst>
          </p:cNvPr>
          <p:cNvSpPr>
            <a:spLocks noGrp="1"/>
          </p:cNvSpPr>
          <p:nvPr>
            <p:ph type="body" sz="quarter" idx="43" hasCustomPrompt="1"/>
          </p:nvPr>
        </p:nvSpPr>
        <p:spPr>
          <a:xfrm>
            <a:off x="9575799" y="4072101"/>
            <a:ext cx="1718733"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Rapid learning systems</a:t>
            </a:r>
          </a:p>
        </p:txBody>
      </p:sp>
      <p:sp>
        <p:nvSpPr>
          <p:cNvPr id="28" name="Text Placeholder 2">
            <a:extLst>
              <a:ext uri="{FF2B5EF4-FFF2-40B4-BE49-F238E27FC236}">
                <a16:creationId xmlns:a16="http://schemas.microsoft.com/office/drawing/2014/main" id="{436CB325-B424-CD4E-A2C8-8D0A2DD21762}"/>
              </a:ext>
            </a:extLst>
          </p:cNvPr>
          <p:cNvSpPr>
            <a:spLocks noGrp="1"/>
          </p:cNvSpPr>
          <p:nvPr>
            <p:ph type="body" sz="quarter" idx="44" hasCustomPrompt="1"/>
          </p:nvPr>
        </p:nvSpPr>
        <p:spPr>
          <a:xfrm>
            <a:off x="6794428" y="4072101"/>
            <a:ext cx="1718733" cy="683572"/>
          </a:xfrm>
          <a:prstGeom prst="rect">
            <a:avLst/>
          </a:prstGeom>
        </p:spPr>
        <p:txBody>
          <a:bodyPr/>
          <a:lstStyle>
            <a:lvl1pPr marL="0" indent="0" algn="ctr">
              <a:lnSpc>
                <a:spcPct val="100000"/>
              </a:lnSpc>
              <a:spcBef>
                <a:spcPts val="0"/>
              </a:spcBef>
              <a:spcAft>
                <a:spcPts val="0"/>
              </a:spcAft>
              <a:buFont typeface="Arial" panose="020B0604020202020204" pitchFamily="34" charset="0"/>
              <a:buNone/>
              <a:defRPr sz="1800" b="0">
                <a:solidFill>
                  <a:schemeClr val="bg1"/>
                </a:solidFill>
                <a:latin typeface="Helvetica" pitchFamily="2" charset="0"/>
              </a:defRPr>
            </a:lvl1pPr>
          </a:lstStyle>
          <a:p>
            <a:pPr lvl="0"/>
            <a:r>
              <a:rPr lang="en-US" dirty="0"/>
              <a:t>Knowledge mobilization</a:t>
            </a:r>
          </a:p>
        </p:txBody>
      </p:sp>
      <p:sp>
        <p:nvSpPr>
          <p:cNvPr id="5" name="Rectangle 4">
            <a:extLst>
              <a:ext uri="{FF2B5EF4-FFF2-40B4-BE49-F238E27FC236}">
                <a16:creationId xmlns:a16="http://schemas.microsoft.com/office/drawing/2014/main" id="{F8F39B1F-7281-A140-83A6-C40478F98AC4}"/>
              </a:ext>
            </a:extLst>
          </p:cNvPr>
          <p:cNvSpPr/>
          <p:nvPr/>
        </p:nvSpPr>
        <p:spPr>
          <a:xfrm>
            <a:off x="401119" y="691634"/>
            <a:ext cx="7654914" cy="553998"/>
          </a:xfrm>
          <a:prstGeom prst="rect">
            <a:avLst/>
          </a:prstGeom>
        </p:spPr>
        <p:txBody>
          <a:bodyPr wrap="square">
            <a:spAutoFit/>
          </a:bodyPr>
          <a:lstStyle/>
          <a:p>
            <a:r>
              <a:rPr lang="en-US" sz="3000" b="1" dirty="0">
                <a:solidFill>
                  <a:srgbClr val="DF1A82"/>
                </a:solidFill>
                <a:latin typeface="Helvetica" pitchFamily="2" charset="0"/>
              </a:rPr>
              <a:t>Science strategies for a better recovery</a:t>
            </a:r>
          </a:p>
        </p:txBody>
      </p:sp>
      <p:sp>
        <p:nvSpPr>
          <p:cNvPr id="13" name="TextBox 12">
            <a:extLst>
              <a:ext uri="{FF2B5EF4-FFF2-40B4-BE49-F238E27FC236}">
                <a16:creationId xmlns:a16="http://schemas.microsoft.com/office/drawing/2014/main" id="{4E46AB13-0A88-CD46-BC1D-A4E4F5843D4E}"/>
              </a:ext>
            </a:extLst>
          </p:cNvPr>
          <p:cNvSpPr txBox="1"/>
          <p:nvPr/>
        </p:nvSpPr>
        <p:spPr>
          <a:xfrm>
            <a:off x="449999" y="1526332"/>
            <a:ext cx="6157630" cy="4247317"/>
          </a:xfrm>
          <a:prstGeom prst="rect">
            <a:avLst/>
          </a:prstGeom>
          <a:noFill/>
        </p:spPr>
        <p:txBody>
          <a:bodyPr wrap="square" rtlCol="0">
            <a:spAutoFit/>
          </a:bodyPr>
          <a:lstStyle/>
          <a:p>
            <a:r>
              <a:rPr lang="en-CA" sz="1500" b="1" dirty="0">
                <a:solidFill>
                  <a:srgbClr val="FF2F92"/>
                </a:solidFill>
                <a:latin typeface="Helvetica" pitchFamily="2" charset="0"/>
              </a:rPr>
              <a:t>1) Data infrastructure </a:t>
            </a:r>
            <a:r>
              <a:rPr lang="en-CA" sz="1500" dirty="0">
                <a:latin typeface="Helvetica" pitchFamily="2" charset="0"/>
              </a:rPr>
              <a:t>includes the organizations, policies, processes, systems and technologies involved in the collection, storage, management, oversight, distribution and use of data.</a:t>
            </a:r>
          </a:p>
          <a:p>
            <a:endParaRPr lang="en-CA" sz="1500" dirty="0">
              <a:latin typeface="Helvetica" pitchFamily="2" charset="0"/>
            </a:endParaRPr>
          </a:p>
          <a:p>
            <a:r>
              <a:rPr lang="en-CA" sz="1500" b="1" dirty="0">
                <a:solidFill>
                  <a:srgbClr val="86329A"/>
                </a:solidFill>
                <a:latin typeface="Helvetica" pitchFamily="2" charset="0"/>
              </a:rPr>
              <a:t>2) Implementation science </a:t>
            </a:r>
            <a:r>
              <a:rPr lang="en-CA" sz="1500" dirty="0">
                <a:latin typeface="Helvetica" pitchFamily="2" charset="0"/>
              </a:rPr>
              <a:t>is the study of methods and strategies to promote the uptake of effective interventions into practices, programs and policies.</a:t>
            </a:r>
          </a:p>
          <a:p>
            <a:endParaRPr lang="en-CA" sz="1500" dirty="0">
              <a:latin typeface="Helvetica" pitchFamily="2" charset="0"/>
            </a:endParaRPr>
          </a:p>
          <a:p>
            <a:r>
              <a:rPr lang="en-CA" sz="1500" b="1" dirty="0">
                <a:solidFill>
                  <a:srgbClr val="A31984"/>
                </a:solidFill>
                <a:latin typeface="Helvetica" pitchFamily="2" charset="0"/>
              </a:rPr>
              <a:t>3) Rapid learning systems </a:t>
            </a:r>
            <a:r>
              <a:rPr lang="en-CA" sz="1500" dirty="0">
                <a:latin typeface="Helvetica" pitchFamily="2" charset="0"/>
              </a:rPr>
              <a:t>use the best available evidence and data to inform decisions and learn from their experiences to enable continuous improvements and contribute to the global evidence base. </a:t>
            </a:r>
          </a:p>
          <a:p>
            <a:endParaRPr lang="en-CA" sz="1500" dirty="0">
              <a:latin typeface="Helvetica" pitchFamily="2" charset="0"/>
            </a:endParaRPr>
          </a:p>
          <a:p>
            <a:r>
              <a:rPr lang="en-CA" sz="1500" b="1" dirty="0">
                <a:solidFill>
                  <a:srgbClr val="931657"/>
                </a:solidFill>
                <a:latin typeface="Helvetica" pitchFamily="2" charset="0"/>
              </a:rPr>
              <a:t>4) Knowledge mobilization </a:t>
            </a:r>
            <a:r>
              <a:rPr lang="en-CA" sz="1500" dirty="0">
                <a:latin typeface="Helvetica" pitchFamily="2" charset="0"/>
              </a:rPr>
              <a:t>are efforts designed to promote the use of research evidence to inform choices and generate positive impacts. </a:t>
            </a:r>
          </a:p>
          <a:p>
            <a:endParaRPr lang="en-CA" sz="1500" dirty="0">
              <a:latin typeface="Helvetica" pitchFamily="2" charset="0"/>
            </a:endParaRPr>
          </a:p>
          <a:p>
            <a:r>
              <a:rPr lang="en-CA" sz="1500" b="1" dirty="0">
                <a:solidFill>
                  <a:srgbClr val="CC3E8A"/>
                </a:solidFill>
                <a:latin typeface="Helvetica" pitchFamily="2" charset="0"/>
              </a:rPr>
              <a:t>5) Science of science </a:t>
            </a:r>
            <a:r>
              <a:rPr lang="en-CA" sz="1500" dirty="0">
                <a:latin typeface="Helvetica" pitchFamily="2" charset="0"/>
              </a:rPr>
              <a:t>is focused on how research is funded, practiced and evaluated, and how research cultures and systems can be made more efficient, open, inclusive and impactful.</a:t>
            </a:r>
          </a:p>
        </p:txBody>
      </p:sp>
    </p:spTree>
    <p:extLst>
      <p:ext uri="{BB962C8B-B14F-4D97-AF65-F5344CB8AC3E}">
        <p14:creationId xmlns:p14="http://schemas.microsoft.com/office/powerpoint/2010/main" val="3774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F39B1F-7281-A140-83A6-C40478F98AC4}"/>
              </a:ext>
            </a:extLst>
          </p:cNvPr>
          <p:cNvSpPr/>
          <p:nvPr/>
        </p:nvSpPr>
        <p:spPr>
          <a:xfrm>
            <a:off x="401119" y="691634"/>
            <a:ext cx="7654914" cy="553998"/>
          </a:xfrm>
          <a:prstGeom prst="rect">
            <a:avLst/>
          </a:prstGeom>
        </p:spPr>
        <p:txBody>
          <a:bodyPr wrap="square">
            <a:spAutoFit/>
          </a:bodyPr>
          <a:lstStyle/>
          <a:p>
            <a:r>
              <a:rPr lang="en-US" sz="3000" b="1" dirty="0">
                <a:solidFill>
                  <a:srgbClr val="DF1A82"/>
                </a:solidFill>
                <a:latin typeface="Helvetica" pitchFamily="2" charset="0"/>
              </a:rPr>
              <a:t>The Roadmap in Action</a:t>
            </a:r>
          </a:p>
        </p:txBody>
      </p:sp>
      <p:sp>
        <p:nvSpPr>
          <p:cNvPr id="8" name="TextBox 7">
            <a:extLst>
              <a:ext uri="{FF2B5EF4-FFF2-40B4-BE49-F238E27FC236}">
                <a16:creationId xmlns:a16="http://schemas.microsoft.com/office/drawing/2014/main" id="{23A8E6EF-0E57-A740-9708-113B9CC5C3F6}"/>
              </a:ext>
            </a:extLst>
          </p:cNvPr>
          <p:cNvSpPr txBox="1"/>
          <p:nvPr/>
        </p:nvSpPr>
        <p:spPr>
          <a:xfrm>
            <a:off x="1993900" y="1526332"/>
            <a:ext cx="8991599" cy="4154984"/>
          </a:xfrm>
          <a:prstGeom prst="rect">
            <a:avLst/>
          </a:prstGeom>
          <a:noFill/>
        </p:spPr>
        <p:txBody>
          <a:bodyPr wrap="square" rtlCol="0">
            <a:spAutoFit/>
          </a:bodyPr>
          <a:lstStyle/>
          <a:p>
            <a:r>
              <a:rPr lang="en-CA" sz="2400" b="1" dirty="0">
                <a:latin typeface="Helvetica" pitchFamily="2" charset="0"/>
              </a:rPr>
              <a:t>Researchers</a:t>
            </a:r>
            <a:r>
              <a:rPr lang="en-CA" sz="2400" dirty="0">
                <a:latin typeface="Helvetica" pitchFamily="2" charset="0"/>
              </a:rPr>
              <a:t> must tackle the complex research priorities identified and inform transformative solutions for the problems that the COVID-19 pandemic revealed and created. </a:t>
            </a:r>
          </a:p>
          <a:p>
            <a:endParaRPr lang="en-CA" sz="2400" b="1" dirty="0">
              <a:latin typeface="Helvetica" pitchFamily="2" charset="0"/>
            </a:endParaRPr>
          </a:p>
          <a:p>
            <a:r>
              <a:rPr lang="en-CA" sz="2400" b="1" dirty="0">
                <a:latin typeface="Helvetica" pitchFamily="2" charset="0"/>
              </a:rPr>
              <a:t>Research funding agencies </a:t>
            </a:r>
            <a:r>
              <a:rPr lang="en-CA" sz="2400" dirty="0">
                <a:latin typeface="Helvetica" pitchFamily="2" charset="0"/>
              </a:rPr>
              <a:t>will need to work together to ensure sufficient and coordinated investment to address these research priorities.</a:t>
            </a:r>
          </a:p>
          <a:p>
            <a:endParaRPr lang="en-CA" sz="2400" dirty="0">
              <a:latin typeface="Helvetica" pitchFamily="2" charset="0"/>
            </a:endParaRPr>
          </a:p>
          <a:p>
            <a:r>
              <a:rPr lang="en-CA" sz="2400" b="1" dirty="0">
                <a:latin typeface="Helvetica" pitchFamily="2" charset="0"/>
              </a:rPr>
              <a:t>Governments and civil society organizations </a:t>
            </a:r>
            <a:r>
              <a:rPr lang="en-CA" sz="2400" dirty="0">
                <a:latin typeface="Helvetica" pitchFamily="2" charset="0"/>
              </a:rPr>
              <a:t>need to ask for the research needed to inform recovery efforts, support it, and institutionalize the use of research in decision-making.</a:t>
            </a:r>
          </a:p>
        </p:txBody>
      </p:sp>
      <p:pic>
        <p:nvPicPr>
          <p:cNvPr id="19" name="Graphic 18" descr="Magnifying glass">
            <a:extLst>
              <a:ext uri="{FF2B5EF4-FFF2-40B4-BE49-F238E27FC236}">
                <a16:creationId xmlns:a16="http://schemas.microsoft.com/office/drawing/2014/main" id="{986A731D-A325-7245-ACA2-1AAF5345C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240" y="1630321"/>
            <a:ext cx="942660" cy="942660"/>
          </a:xfrm>
          <a:prstGeom prst="rect">
            <a:avLst/>
          </a:prstGeom>
        </p:spPr>
      </p:pic>
      <p:pic>
        <p:nvPicPr>
          <p:cNvPr id="20" name="Graphic 19" descr="Coins">
            <a:extLst>
              <a:ext uri="{FF2B5EF4-FFF2-40B4-BE49-F238E27FC236}">
                <a16:creationId xmlns:a16="http://schemas.microsoft.com/office/drawing/2014/main" id="{6E480DB2-CD51-9C47-BEFE-3853FE9DA6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240" y="2957670"/>
            <a:ext cx="942660" cy="942660"/>
          </a:xfrm>
          <a:prstGeom prst="rect">
            <a:avLst/>
          </a:prstGeom>
        </p:spPr>
      </p:pic>
      <p:pic>
        <p:nvPicPr>
          <p:cNvPr id="21" name="Graphic 20" descr="Court">
            <a:extLst>
              <a:ext uri="{FF2B5EF4-FFF2-40B4-BE49-F238E27FC236}">
                <a16:creationId xmlns:a16="http://schemas.microsoft.com/office/drawing/2014/main" id="{6C1187B7-67F3-4B42-9C11-AEED9360E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1240" y="4535224"/>
            <a:ext cx="942660" cy="942660"/>
          </a:xfrm>
          <a:prstGeom prst="rect">
            <a:avLst/>
          </a:prstGeom>
        </p:spPr>
      </p:pic>
    </p:spTree>
    <p:extLst>
      <p:ext uri="{BB962C8B-B14F-4D97-AF65-F5344CB8AC3E}">
        <p14:creationId xmlns:p14="http://schemas.microsoft.com/office/powerpoint/2010/main" val="151218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10;&#10;Description automatically generated">
            <a:extLst>
              <a:ext uri="{FF2B5EF4-FFF2-40B4-BE49-F238E27FC236}">
                <a16:creationId xmlns:a16="http://schemas.microsoft.com/office/drawing/2014/main" id="{45765B5E-7CC9-FC4F-B653-203182DE8C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568" y="1197858"/>
            <a:ext cx="11548456" cy="5148998"/>
          </a:xfrm>
          <a:prstGeom prst="rect">
            <a:avLst/>
          </a:prstGeom>
        </p:spPr>
      </p:pic>
      <p:sp>
        <p:nvSpPr>
          <p:cNvPr id="2" name="Title 1">
            <a:extLst>
              <a:ext uri="{FF2B5EF4-FFF2-40B4-BE49-F238E27FC236}">
                <a16:creationId xmlns:a16="http://schemas.microsoft.com/office/drawing/2014/main" id="{04306CFE-2666-454B-94BC-0123F9801712}"/>
              </a:ext>
            </a:extLst>
          </p:cNvPr>
          <p:cNvSpPr>
            <a:spLocks noGrp="1"/>
          </p:cNvSpPr>
          <p:nvPr>
            <p:ph type="title"/>
          </p:nvPr>
        </p:nvSpPr>
        <p:spPr>
          <a:xfrm>
            <a:off x="494271" y="584716"/>
            <a:ext cx="7354329" cy="421759"/>
          </a:xfrm>
        </p:spPr>
        <p:txBody>
          <a:bodyPr/>
          <a:lstStyle/>
          <a:p>
            <a:r>
              <a:rPr lang="en-CA" dirty="0"/>
              <a:t>A choice between business as usual and transformative changes</a:t>
            </a:r>
            <a:endParaRPr lang="en-CA" sz="3000" dirty="0"/>
          </a:p>
        </p:txBody>
      </p:sp>
    </p:spTree>
    <p:extLst>
      <p:ext uri="{BB962C8B-B14F-4D97-AF65-F5344CB8AC3E}">
        <p14:creationId xmlns:p14="http://schemas.microsoft.com/office/powerpoint/2010/main" val="402919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descr="A screenshot of a cell phone&#10;&#10;Description automatically generated">
            <a:extLst>
              <a:ext uri="{FF2B5EF4-FFF2-40B4-BE49-F238E27FC236}">
                <a16:creationId xmlns:a16="http://schemas.microsoft.com/office/drawing/2014/main" id="{40E5FA26-0B5E-5042-A51E-82EEECF336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0988" y="584716"/>
            <a:ext cx="7488808" cy="6270405"/>
          </a:xfrm>
          <a:prstGeom prst="rect">
            <a:avLst/>
          </a:prstGeom>
        </p:spPr>
      </p:pic>
      <p:sp>
        <p:nvSpPr>
          <p:cNvPr id="2" name="Title 1">
            <a:extLst>
              <a:ext uri="{FF2B5EF4-FFF2-40B4-BE49-F238E27FC236}">
                <a16:creationId xmlns:a16="http://schemas.microsoft.com/office/drawing/2014/main" id="{04306CFE-2666-454B-94BC-0123F9801712}"/>
              </a:ext>
            </a:extLst>
          </p:cNvPr>
          <p:cNvSpPr>
            <a:spLocks noGrp="1"/>
          </p:cNvSpPr>
          <p:nvPr>
            <p:ph type="title"/>
          </p:nvPr>
        </p:nvSpPr>
        <p:spPr>
          <a:xfrm>
            <a:off x="494272" y="584716"/>
            <a:ext cx="5460480" cy="421759"/>
          </a:xfrm>
        </p:spPr>
        <p:txBody>
          <a:bodyPr/>
          <a:lstStyle/>
          <a:p>
            <a:r>
              <a:rPr lang="en-CA" dirty="0"/>
              <a:t>COVID-19 has eroded progress on the SDGs</a:t>
            </a:r>
            <a:endParaRPr lang="en-CA" sz="3000" dirty="0"/>
          </a:p>
        </p:txBody>
      </p:sp>
    </p:spTree>
    <p:extLst>
      <p:ext uri="{BB962C8B-B14F-4D97-AF65-F5344CB8AC3E}">
        <p14:creationId xmlns:p14="http://schemas.microsoft.com/office/powerpoint/2010/main" val="416312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F22A8B-DD50-814D-A5EB-A2068B8DD765}"/>
              </a:ext>
            </a:extLst>
          </p:cNvPr>
          <p:cNvSpPr txBox="1"/>
          <p:nvPr/>
        </p:nvSpPr>
        <p:spPr>
          <a:xfrm>
            <a:off x="760031" y="1213142"/>
            <a:ext cx="6029652" cy="4924425"/>
          </a:xfrm>
          <a:prstGeom prst="rect">
            <a:avLst/>
          </a:prstGeom>
          <a:noFill/>
        </p:spPr>
        <p:txBody>
          <a:bodyPr wrap="square" lIns="0" tIns="0" rIns="0" bIns="0" rtlCol="0">
            <a:spAutoFit/>
          </a:bodyPr>
          <a:lstStyle/>
          <a:p>
            <a:r>
              <a:rPr lang="en-US" sz="4000" b="1" dirty="0">
                <a:solidFill>
                  <a:srgbClr val="007CBC"/>
                </a:solidFill>
                <a:latin typeface="Myriad Pro" panose="020B0503030403020204" pitchFamily="34" charset="0"/>
              </a:rPr>
              <a:t>The socio-economic recovery from COVID-19 provides an opportunity for the transformative changes needed to achieve the better and brighter future envisioned by the SDGs.</a:t>
            </a:r>
          </a:p>
        </p:txBody>
      </p:sp>
      <p:sp>
        <p:nvSpPr>
          <p:cNvPr id="4" name="Rectangle 3">
            <a:extLst>
              <a:ext uri="{FF2B5EF4-FFF2-40B4-BE49-F238E27FC236}">
                <a16:creationId xmlns:a16="http://schemas.microsoft.com/office/drawing/2014/main" id="{951F8F8C-D5CB-5C4F-B67D-EFD3E5CCF549}"/>
              </a:ext>
            </a:extLst>
          </p:cNvPr>
          <p:cNvSpPr/>
          <p:nvPr/>
        </p:nvSpPr>
        <p:spPr>
          <a:xfrm>
            <a:off x="760031" y="863424"/>
            <a:ext cx="474409" cy="13716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A08A925-AA0B-1E40-9165-67F7A71D0332}"/>
              </a:ext>
            </a:extLst>
          </p:cNvPr>
          <p:cNvSpPr/>
          <p:nvPr/>
        </p:nvSpPr>
        <p:spPr>
          <a:xfrm>
            <a:off x="11808000" y="0"/>
            <a:ext cx="384000"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30">
            <a:extLst>
              <a:ext uri="{FF2B5EF4-FFF2-40B4-BE49-F238E27FC236}">
                <a16:creationId xmlns:a16="http://schemas.microsoft.com/office/drawing/2014/main" id="{1324365C-2765-E045-8EB2-A2A8B2F3DA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916837" y="792479"/>
            <a:ext cx="4340855" cy="4340854"/>
          </a:xfrm>
        </p:spPr>
      </p:pic>
    </p:spTree>
    <p:extLst>
      <p:ext uri="{BB962C8B-B14F-4D97-AF65-F5344CB8AC3E}">
        <p14:creationId xmlns:p14="http://schemas.microsoft.com/office/powerpoint/2010/main" val="48204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24204-A560-C244-AD9C-6B81EE1355FD}"/>
              </a:ext>
            </a:extLst>
          </p:cNvPr>
          <p:cNvSpPr>
            <a:spLocks noGrp="1"/>
          </p:cNvSpPr>
          <p:nvPr>
            <p:ph type="body" sz="quarter" idx="10"/>
          </p:nvPr>
        </p:nvSpPr>
        <p:spPr>
          <a:xfrm>
            <a:off x="935758" y="2311125"/>
            <a:ext cx="1690066" cy="309380"/>
          </a:xfrm>
        </p:spPr>
        <p:txBody>
          <a:bodyPr/>
          <a:lstStyle/>
          <a:p>
            <a:r>
              <a:rPr lang="en-US" dirty="0"/>
              <a:t>Steering groups</a:t>
            </a:r>
          </a:p>
        </p:txBody>
      </p:sp>
      <p:sp>
        <p:nvSpPr>
          <p:cNvPr id="3" name="Text Placeholder 2">
            <a:extLst>
              <a:ext uri="{FF2B5EF4-FFF2-40B4-BE49-F238E27FC236}">
                <a16:creationId xmlns:a16="http://schemas.microsoft.com/office/drawing/2014/main" id="{3B78FD61-B8A8-BE46-95E8-A59E65DB70C7}"/>
              </a:ext>
            </a:extLst>
          </p:cNvPr>
          <p:cNvSpPr>
            <a:spLocks noGrp="1"/>
          </p:cNvSpPr>
          <p:nvPr>
            <p:ph type="body" sz="quarter" idx="11"/>
          </p:nvPr>
        </p:nvSpPr>
        <p:spPr>
          <a:xfrm>
            <a:off x="1529042" y="1959846"/>
            <a:ext cx="547687" cy="309380"/>
          </a:xfrm>
        </p:spPr>
        <p:txBody>
          <a:bodyPr/>
          <a:lstStyle/>
          <a:p>
            <a:r>
              <a:rPr lang="en-US" dirty="0"/>
              <a:t>5</a:t>
            </a:r>
          </a:p>
        </p:txBody>
      </p:sp>
      <p:sp>
        <p:nvSpPr>
          <p:cNvPr id="4" name="Text Placeholder 3">
            <a:extLst>
              <a:ext uri="{FF2B5EF4-FFF2-40B4-BE49-F238E27FC236}">
                <a16:creationId xmlns:a16="http://schemas.microsoft.com/office/drawing/2014/main" id="{D8A4DC6C-ECBF-3942-BF81-A4ED5682FC81}"/>
              </a:ext>
            </a:extLst>
          </p:cNvPr>
          <p:cNvSpPr>
            <a:spLocks noGrp="1"/>
          </p:cNvSpPr>
          <p:nvPr>
            <p:ph type="body" sz="quarter" idx="12"/>
          </p:nvPr>
        </p:nvSpPr>
        <p:spPr>
          <a:xfrm>
            <a:off x="935758" y="3855255"/>
            <a:ext cx="1690066" cy="309380"/>
          </a:xfrm>
        </p:spPr>
        <p:txBody>
          <a:bodyPr/>
          <a:lstStyle/>
          <a:p>
            <a:r>
              <a:rPr lang="en-US" dirty="0"/>
              <a:t>Experts</a:t>
            </a:r>
          </a:p>
        </p:txBody>
      </p:sp>
      <p:sp>
        <p:nvSpPr>
          <p:cNvPr id="5" name="Text Placeholder 4">
            <a:extLst>
              <a:ext uri="{FF2B5EF4-FFF2-40B4-BE49-F238E27FC236}">
                <a16:creationId xmlns:a16="http://schemas.microsoft.com/office/drawing/2014/main" id="{52AFFCFF-0948-304C-B500-8C1665D6F0E6}"/>
              </a:ext>
            </a:extLst>
          </p:cNvPr>
          <p:cNvSpPr>
            <a:spLocks noGrp="1"/>
          </p:cNvSpPr>
          <p:nvPr>
            <p:ph type="body" sz="quarter" idx="13"/>
          </p:nvPr>
        </p:nvSpPr>
        <p:spPr>
          <a:xfrm>
            <a:off x="935758" y="3493090"/>
            <a:ext cx="1690066" cy="309380"/>
          </a:xfrm>
        </p:spPr>
        <p:txBody>
          <a:bodyPr/>
          <a:lstStyle/>
          <a:p>
            <a:r>
              <a:rPr lang="en-US" dirty="0"/>
              <a:t>250</a:t>
            </a:r>
          </a:p>
        </p:txBody>
      </p:sp>
      <p:sp>
        <p:nvSpPr>
          <p:cNvPr id="6" name="Text Placeholder 5">
            <a:extLst>
              <a:ext uri="{FF2B5EF4-FFF2-40B4-BE49-F238E27FC236}">
                <a16:creationId xmlns:a16="http://schemas.microsoft.com/office/drawing/2014/main" id="{54362BF8-BBD1-B343-BFD5-83A5CD6547AC}"/>
              </a:ext>
            </a:extLst>
          </p:cNvPr>
          <p:cNvSpPr>
            <a:spLocks noGrp="1"/>
          </p:cNvSpPr>
          <p:nvPr>
            <p:ph type="body" sz="quarter" idx="14"/>
          </p:nvPr>
        </p:nvSpPr>
        <p:spPr>
          <a:xfrm>
            <a:off x="935758" y="5526520"/>
            <a:ext cx="1690066" cy="309380"/>
          </a:xfrm>
        </p:spPr>
        <p:txBody>
          <a:bodyPr/>
          <a:lstStyle/>
          <a:p>
            <a:r>
              <a:rPr lang="en-US" dirty="0"/>
              <a:t>Scoping reviews</a:t>
            </a:r>
          </a:p>
        </p:txBody>
      </p:sp>
      <p:sp>
        <p:nvSpPr>
          <p:cNvPr id="7" name="Text Placeholder 6">
            <a:extLst>
              <a:ext uri="{FF2B5EF4-FFF2-40B4-BE49-F238E27FC236}">
                <a16:creationId xmlns:a16="http://schemas.microsoft.com/office/drawing/2014/main" id="{9EE92B1A-DAB1-5E40-B111-4FA7FDF3342A}"/>
              </a:ext>
            </a:extLst>
          </p:cNvPr>
          <p:cNvSpPr>
            <a:spLocks noGrp="1"/>
          </p:cNvSpPr>
          <p:nvPr>
            <p:ph type="body" sz="quarter" idx="15"/>
          </p:nvPr>
        </p:nvSpPr>
        <p:spPr>
          <a:xfrm>
            <a:off x="1529042" y="5175240"/>
            <a:ext cx="547687" cy="309380"/>
          </a:xfrm>
        </p:spPr>
        <p:txBody>
          <a:bodyPr/>
          <a:lstStyle/>
          <a:p>
            <a:r>
              <a:rPr lang="en-US" dirty="0"/>
              <a:t>5</a:t>
            </a:r>
          </a:p>
        </p:txBody>
      </p:sp>
      <p:sp>
        <p:nvSpPr>
          <p:cNvPr id="8" name="Text Placeholder 7">
            <a:extLst>
              <a:ext uri="{FF2B5EF4-FFF2-40B4-BE49-F238E27FC236}">
                <a16:creationId xmlns:a16="http://schemas.microsoft.com/office/drawing/2014/main" id="{15540F6B-6534-4E49-938A-2C82595C085A}"/>
              </a:ext>
            </a:extLst>
          </p:cNvPr>
          <p:cNvSpPr>
            <a:spLocks noGrp="1"/>
          </p:cNvSpPr>
          <p:nvPr>
            <p:ph type="body" sz="quarter" idx="16"/>
          </p:nvPr>
        </p:nvSpPr>
        <p:spPr>
          <a:xfrm>
            <a:off x="3764511" y="2012895"/>
            <a:ext cx="1277421" cy="750021"/>
          </a:xfrm>
        </p:spPr>
        <p:txBody>
          <a:bodyPr/>
          <a:lstStyle/>
          <a:p>
            <a:r>
              <a:rPr lang="en-US" dirty="0"/>
              <a:t>Research funding agencies</a:t>
            </a:r>
          </a:p>
        </p:txBody>
      </p:sp>
      <p:sp>
        <p:nvSpPr>
          <p:cNvPr id="9" name="Text Placeholder 8">
            <a:extLst>
              <a:ext uri="{FF2B5EF4-FFF2-40B4-BE49-F238E27FC236}">
                <a16:creationId xmlns:a16="http://schemas.microsoft.com/office/drawing/2014/main" id="{68F35BD1-8E50-E44A-AFF0-764685BCC645}"/>
              </a:ext>
            </a:extLst>
          </p:cNvPr>
          <p:cNvSpPr>
            <a:spLocks noGrp="1"/>
          </p:cNvSpPr>
          <p:nvPr>
            <p:ph type="body" sz="quarter" idx="17"/>
          </p:nvPr>
        </p:nvSpPr>
        <p:spPr>
          <a:xfrm>
            <a:off x="4104996" y="1644696"/>
            <a:ext cx="630956" cy="309380"/>
          </a:xfrm>
        </p:spPr>
        <p:txBody>
          <a:bodyPr/>
          <a:lstStyle/>
          <a:p>
            <a:r>
              <a:rPr lang="en-US" dirty="0"/>
              <a:t>38</a:t>
            </a:r>
          </a:p>
        </p:txBody>
      </p:sp>
      <p:sp>
        <p:nvSpPr>
          <p:cNvPr id="10" name="Text Placeholder 9">
            <a:extLst>
              <a:ext uri="{FF2B5EF4-FFF2-40B4-BE49-F238E27FC236}">
                <a16:creationId xmlns:a16="http://schemas.microsoft.com/office/drawing/2014/main" id="{40C45ABE-B2E4-5A49-822E-D67BA2A3FCBA}"/>
              </a:ext>
            </a:extLst>
          </p:cNvPr>
          <p:cNvSpPr>
            <a:spLocks noGrp="1"/>
          </p:cNvSpPr>
          <p:nvPr>
            <p:ph type="body" sz="quarter" idx="18"/>
          </p:nvPr>
        </p:nvSpPr>
        <p:spPr>
          <a:xfrm>
            <a:off x="5239628" y="2012895"/>
            <a:ext cx="1277421" cy="750021"/>
          </a:xfrm>
        </p:spPr>
        <p:txBody>
          <a:bodyPr/>
          <a:lstStyle/>
          <a:p>
            <a:r>
              <a:rPr lang="en-US" dirty="0"/>
              <a:t>Countries and regions</a:t>
            </a:r>
          </a:p>
        </p:txBody>
      </p:sp>
      <p:sp>
        <p:nvSpPr>
          <p:cNvPr id="11" name="Text Placeholder 10">
            <a:extLst>
              <a:ext uri="{FF2B5EF4-FFF2-40B4-BE49-F238E27FC236}">
                <a16:creationId xmlns:a16="http://schemas.microsoft.com/office/drawing/2014/main" id="{3AF36DE3-84B6-FF47-A3C0-9504C78D9F00}"/>
              </a:ext>
            </a:extLst>
          </p:cNvPr>
          <p:cNvSpPr>
            <a:spLocks noGrp="1"/>
          </p:cNvSpPr>
          <p:nvPr>
            <p:ph type="body" sz="quarter" idx="19"/>
          </p:nvPr>
        </p:nvSpPr>
        <p:spPr>
          <a:xfrm>
            <a:off x="5580113" y="1644696"/>
            <a:ext cx="630956" cy="309380"/>
          </a:xfrm>
        </p:spPr>
        <p:txBody>
          <a:bodyPr/>
          <a:lstStyle/>
          <a:p>
            <a:r>
              <a:rPr lang="en-US" dirty="0"/>
              <a:t>25</a:t>
            </a:r>
          </a:p>
        </p:txBody>
      </p:sp>
      <p:sp>
        <p:nvSpPr>
          <p:cNvPr id="12" name="Text Placeholder 11">
            <a:extLst>
              <a:ext uri="{FF2B5EF4-FFF2-40B4-BE49-F238E27FC236}">
                <a16:creationId xmlns:a16="http://schemas.microsoft.com/office/drawing/2014/main" id="{A139F339-00BD-DF4F-91A9-07E998B830AD}"/>
              </a:ext>
            </a:extLst>
          </p:cNvPr>
          <p:cNvSpPr>
            <a:spLocks noGrp="1"/>
          </p:cNvSpPr>
          <p:nvPr>
            <p:ph type="body" sz="quarter" idx="20"/>
          </p:nvPr>
        </p:nvSpPr>
        <p:spPr>
          <a:xfrm>
            <a:off x="6645734" y="2012895"/>
            <a:ext cx="1277421" cy="750021"/>
          </a:xfrm>
        </p:spPr>
        <p:txBody>
          <a:bodyPr/>
          <a:lstStyle/>
          <a:p>
            <a:r>
              <a:rPr lang="en-US" dirty="0"/>
              <a:t>Meetings</a:t>
            </a:r>
          </a:p>
        </p:txBody>
      </p:sp>
      <p:sp>
        <p:nvSpPr>
          <p:cNvPr id="13" name="Text Placeholder 12">
            <a:extLst>
              <a:ext uri="{FF2B5EF4-FFF2-40B4-BE49-F238E27FC236}">
                <a16:creationId xmlns:a16="http://schemas.microsoft.com/office/drawing/2014/main" id="{1316D8D2-2C1A-7E49-A1D9-9D6A7044C4E4}"/>
              </a:ext>
            </a:extLst>
          </p:cNvPr>
          <p:cNvSpPr>
            <a:spLocks noGrp="1"/>
          </p:cNvSpPr>
          <p:nvPr>
            <p:ph type="body" sz="quarter" idx="21"/>
          </p:nvPr>
        </p:nvSpPr>
        <p:spPr>
          <a:xfrm>
            <a:off x="6986219" y="1644696"/>
            <a:ext cx="630956" cy="309380"/>
          </a:xfrm>
        </p:spPr>
        <p:txBody>
          <a:bodyPr/>
          <a:lstStyle/>
          <a:p>
            <a:r>
              <a:rPr lang="en-US" dirty="0"/>
              <a:t>20</a:t>
            </a:r>
          </a:p>
        </p:txBody>
      </p:sp>
      <p:sp>
        <p:nvSpPr>
          <p:cNvPr id="14" name="Text Placeholder 13">
            <a:extLst>
              <a:ext uri="{FF2B5EF4-FFF2-40B4-BE49-F238E27FC236}">
                <a16:creationId xmlns:a16="http://schemas.microsoft.com/office/drawing/2014/main" id="{44B5370C-9786-2B4C-91CB-220BA78C11B3}"/>
              </a:ext>
            </a:extLst>
          </p:cNvPr>
          <p:cNvSpPr>
            <a:spLocks noGrp="1"/>
          </p:cNvSpPr>
          <p:nvPr>
            <p:ph type="body" sz="quarter" idx="22"/>
          </p:nvPr>
        </p:nvSpPr>
        <p:spPr>
          <a:xfrm>
            <a:off x="3764511" y="3606525"/>
            <a:ext cx="1277421" cy="750021"/>
          </a:xfrm>
        </p:spPr>
        <p:txBody>
          <a:bodyPr/>
          <a:lstStyle/>
          <a:p>
            <a:r>
              <a:rPr lang="en-US" dirty="0"/>
              <a:t>Written submissions</a:t>
            </a:r>
          </a:p>
        </p:txBody>
      </p:sp>
      <p:sp>
        <p:nvSpPr>
          <p:cNvPr id="15" name="Text Placeholder 14">
            <a:extLst>
              <a:ext uri="{FF2B5EF4-FFF2-40B4-BE49-F238E27FC236}">
                <a16:creationId xmlns:a16="http://schemas.microsoft.com/office/drawing/2014/main" id="{3C4B5D91-8AB7-B545-81E4-D60DFB360C11}"/>
              </a:ext>
            </a:extLst>
          </p:cNvPr>
          <p:cNvSpPr>
            <a:spLocks noGrp="1"/>
          </p:cNvSpPr>
          <p:nvPr>
            <p:ph type="body" sz="quarter" idx="23"/>
          </p:nvPr>
        </p:nvSpPr>
        <p:spPr>
          <a:xfrm>
            <a:off x="4104996" y="3238326"/>
            <a:ext cx="630956" cy="309380"/>
          </a:xfrm>
        </p:spPr>
        <p:txBody>
          <a:bodyPr/>
          <a:lstStyle/>
          <a:p>
            <a:r>
              <a:rPr lang="en-US" dirty="0"/>
              <a:t>47</a:t>
            </a:r>
          </a:p>
        </p:txBody>
      </p:sp>
      <p:sp>
        <p:nvSpPr>
          <p:cNvPr id="16" name="Text Placeholder 15">
            <a:extLst>
              <a:ext uri="{FF2B5EF4-FFF2-40B4-BE49-F238E27FC236}">
                <a16:creationId xmlns:a16="http://schemas.microsoft.com/office/drawing/2014/main" id="{F6F62175-E01A-5949-AFA9-ACECC22E9622}"/>
              </a:ext>
            </a:extLst>
          </p:cNvPr>
          <p:cNvSpPr>
            <a:spLocks noGrp="1"/>
          </p:cNvSpPr>
          <p:nvPr>
            <p:ph type="body" sz="quarter" idx="24"/>
          </p:nvPr>
        </p:nvSpPr>
        <p:spPr>
          <a:xfrm>
            <a:off x="5239628" y="3606525"/>
            <a:ext cx="1277421" cy="750021"/>
          </a:xfrm>
        </p:spPr>
        <p:txBody>
          <a:bodyPr/>
          <a:lstStyle/>
          <a:p>
            <a:r>
              <a:rPr lang="en-US" dirty="0"/>
              <a:t>Participants in virtual consultations</a:t>
            </a:r>
          </a:p>
        </p:txBody>
      </p:sp>
      <p:sp>
        <p:nvSpPr>
          <p:cNvPr id="17" name="Text Placeholder 16">
            <a:extLst>
              <a:ext uri="{FF2B5EF4-FFF2-40B4-BE49-F238E27FC236}">
                <a16:creationId xmlns:a16="http://schemas.microsoft.com/office/drawing/2014/main" id="{DAB09DD2-DC3D-414C-B607-0500C5D7258F}"/>
              </a:ext>
            </a:extLst>
          </p:cNvPr>
          <p:cNvSpPr>
            <a:spLocks noGrp="1"/>
          </p:cNvSpPr>
          <p:nvPr>
            <p:ph type="body" sz="quarter" idx="25"/>
          </p:nvPr>
        </p:nvSpPr>
        <p:spPr>
          <a:xfrm>
            <a:off x="5580113" y="3238326"/>
            <a:ext cx="630956" cy="309380"/>
          </a:xfrm>
        </p:spPr>
        <p:txBody>
          <a:bodyPr/>
          <a:lstStyle/>
          <a:p>
            <a:r>
              <a:rPr lang="en-US" dirty="0"/>
              <a:t>41</a:t>
            </a:r>
          </a:p>
        </p:txBody>
      </p:sp>
      <p:sp>
        <p:nvSpPr>
          <p:cNvPr id="18" name="Text Placeholder 17">
            <a:extLst>
              <a:ext uri="{FF2B5EF4-FFF2-40B4-BE49-F238E27FC236}">
                <a16:creationId xmlns:a16="http://schemas.microsoft.com/office/drawing/2014/main" id="{FBE2B737-A3C3-0A45-9601-7E6E753502F8}"/>
              </a:ext>
            </a:extLst>
          </p:cNvPr>
          <p:cNvSpPr>
            <a:spLocks noGrp="1"/>
          </p:cNvSpPr>
          <p:nvPr>
            <p:ph type="body" sz="quarter" idx="26"/>
          </p:nvPr>
        </p:nvSpPr>
        <p:spPr>
          <a:xfrm>
            <a:off x="6645734" y="3606525"/>
            <a:ext cx="1277421" cy="750021"/>
          </a:xfrm>
        </p:spPr>
        <p:txBody>
          <a:bodyPr/>
          <a:lstStyle/>
          <a:p>
            <a:r>
              <a:rPr lang="en-US" dirty="0"/>
              <a:t>Key informant interviews</a:t>
            </a:r>
          </a:p>
        </p:txBody>
      </p:sp>
      <p:sp>
        <p:nvSpPr>
          <p:cNvPr id="19" name="Text Placeholder 18">
            <a:extLst>
              <a:ext uri="{FF2B5EF4-FFF2-40B4-BE49-F238E27FC236}">
                <a16:creationId xmlns:a16="http://schemas.microsoft.com/office/drawing/2014/main" id="{ED45DA86-1901-D24C-94AE-241188909C37}"/>
              </a:ext>
            </a:extLst>
          </p:cNvPr>
          <p:cNvSpPr>
            <a:spLocks noGrp="1"/>
          </p:cNvSpPr>
          <p:nvPr>
            <p:ph type="body" sz="quarter" idx="27"/>
          </p:nvPr>
        </p:nvSpPr>
        <p:spPr>
          <a:xfrm>
            <a:off x="6986219" y="3238326"/>
            <a:ext cx="630956" cy="309380"/>
          </a:xfrm>
        </p:spPr>
        <p:txBody>
          <a:bodyPr/>
          <a:lstStyle/>
          <a:p>
            <a:r>
              <a:rPr lang="en-US" dirty="0"/>
              <a:t>8</a:t>
            </a:r>
          </a:p>
        </p:txBody>
      </p:sp>
      <p:sp>
        <p:nvSpPr>
          <p:cNvPr id="20" name="Text Placeholder 19">
            <a:extLst>
              <a:ext uri="{FF2B5EF4-FFF2-40B4-BE49-F238E27FC236}">
                <a16:creationId xmlns:a16="http://schemas.microsoft.com/office/drawing/2014/main" id="{AB7A4856-3DEF-9245-97D6-0CD5B8633A29}"/>
              </a:ext>
            </a:extLst>
          </p:cNvPr>
          <p:cNvSpPr>
            <a:spLocks noGrp="1"/>
          </p:cNvSpPr>
          <p:nvPr>
            <p:ph type="body" sz="quarter" idx="28"/>
          </p:nvPr>
        </p:nvSpPr>
        <p:spPr>
          <a:xfrm>
            <a:off x="3764511" y="5262795"/>
            <a:ext cx="1277421" cy="750021"/>
          </a:xfrm>
        </p:spPr>
        <p:txBody>
          <a:bodyPr/>
          <a:lstStyle/>
          <a:p>
            <a:r>
              <a:rPr lang="en-US" dirty="0"/>
              <a:t>Written submissions</a:t>
            </a:r>
          </a:p>
        </p:txBody>
      </p:sp>
      <p:sp>
        <p:nvSpPr>
          <p:cNvPr id="21" name="Text Placeholder 20">
            <a:extLst>
              <a:ext uri="{FF2B5EF4-FFF2-40B4-BE49-F238E27FC236}">
                <a16:creationId xmlns:a16="http://schemas.microsoft.com/office/drawing/2014/main" id="{E064C450-E2D0-5C4B-B3F5-75EA88BCBBC1}"/>
              </a:ext>
            </a:extLst>
          </p:cNvPr>
          <p:cNvSpPr>
            <a:spLocks noGrp="1"/>
          </p:cNvSpPr>
          <p:nvPr>
            <p:ph type="body" sz="quarter" idx="29"/>
          </p:nvPr>
        </p:nvSpPr>
        <p:spPr>
          <a:xfrm>
            <a:off x="4104996" y="4894596"/>
            <a:ext cx="630956" cy="309380"/>
          </a:xfrm>
        </p:spPr>
        <p:txBody>
          <a:bodyPr/>
          <a:lstStyle/>
          <a:p>
            <a:r>
              <a:rPr lang="en-US" dirty="0"/>
              <a:t>28</a:t>
            </a:r>
          </a:p>
        </p:txBody>
      </p:sp>
      <p:sp>
        <p:nvSpPr>
          <p:cNvPr id="22" name="Text Placeholder 21">
            <a:extLst>
              <a:ext uri="{FF2B5EF4-FFF2-40B4-BE49-F238E27FC236}">
                <a16:creationId xmlns:a16="http://schemas.microsoft.com/office/drawing/2014/main" id="{BBC638BE-3B8F-924F-817A-40D6AEEAA7EC}"/>
              </a:ext>
            </a:extLst>
          </p:cNvPr>
          <p:cNvSpPr>
            <a:spLocks noGrp="1"/>
          </p:cNvSpPr>
          <p:nvPr>
            <p:ph type="body" sz="quarter" idx="30"/>
          </p:nvPr>
        </p:nvSpPr>
        <p:spPr>
          <a:xfrm>
            <a:off x="5239628" y="5262795"/>
            <a:ext cx="1277421" cy="750021"/>
          </a:xfrm>
        </p:spPr>
        <p:txBody>
          <a:bodyPr/>
          <a:lstStyle/>
          <a:p>
            <a:r>
              <a:rPr lang="en-US" dirty="0"/>
              <a:t>Initial search results</a:t>
            </a:r>
          </a:p>
        </p:txBody>
      </p:sp>
      <p:sp>
        <p:nvSpPr>
          <p:cNvPr id="23" name="Text Placeholder 22">
            <a:extLst>
              <a:ext uri="{FF2B5EF4-FFF2-40B4-BE49-F238E27FC236}">
                <a16:creationId xmlns:a16="http://schemas.microsoft.com/office/drawing/2014/main" id="{17FF9181-6D76-114F-8616-0319ACB3D07F}"/>
              </a:ext>
            </a:extLst>
          </p:cNvPr>
          <p:cNvSpPr>
            <a:spLocks noGrp="1"/>
          </p:cNvSpPr>
          <p:nvPr>
            <p:ph type="body" sz="quarter" idx="31"/>
          </p:nvPr>
        </p:nvSpPr>
        <p:spPr>
          <a:xfrm>
            <a:off x="5239628" y="4894596"/>
            <a:ext cx="1277421" cy="309380"/>
          </a:xfrm>
        </p:spPr>
        <p:txBody>
          <a:bodyPr/>
          <a:lstStyle/>
          <a:p>
            <a:r>
              <a:rPr lang="en-US" dirty="0"/>
              <a:t>10,198</a:t>
            </a:r>
          </a:p>
        </p:txBody>
      </p:sp>
      <p:sp>
        <p:nvSpPr>
          <p:cNvPr id="24" name="Text Placeholder 23">
            <a:extLst>
              <a:ext uri="{FF2B5EF4-FFF2-40B4-BE49-F238E27FC236}">
                <a16:creationId xmlns:a16="http://schemas.microsoft.com/office/drawing/2014/main" id="{4D767A35-8DFD-CA46-9D71-D373FC52088A}"/>
              </a:ext>
            </a:extLst>
          </p:cNvPr>
          <p:cNvSpPr>
            <a:spLocks noGrp="1"/>
          </p:cNvSpPr>
          <p:nvPr>
            <p:ph type="body" sz="quarter" idx="32"/>
          </p:nvPr>
        </p:nvSpPr>
        <p:spPr>
          <a:xfrm>
            <a:off x="6645734" y="5262795"/>
            <a:ext cx="1277421" cy="750021"/>
          </a:xfrm>
        </p:spPr>
        <p:txBody>
          <a:bodyPr/>
          <a:lstStyle/>
          <a:p>
            <a:r>
              <a:rPr lang="en-US" dirty="0"/>
              <a:t>Studies reviewed</a:t>
            </a:r>
          </a:p>
        </p:txBody>
      </p:sp>
      <p:sp>
        <p:nvSpPr>
          <p:cNvPr id="25" name="Text Placeholder 24">
            <a:extLst>
              <a:ext uri="{FF2B5EF4-FFF2-40B4-BE49-F238E27FC236}">
                <a16:creationId xmlns:a16="http://schemas.microsoft.com/office/drawing/2014/main" id="{CA59744F-7A55-A444-80A3-2A26E973B788}"/>
              </a:ext>
            </a:extLst>
          </p:cNvPr>
          <p:cNvSpPr>
            <a:spLocks noGrp="1"/>
          </p:cNvSpPr>
          <p:nvPr>
            <p:ph type="body" sz="quarter" idx="33"/>
          </p:nvPr>
        </p:nvSpPr>
        <p:spPr>
          <a:xfrm>
            <a:off x="6895900" y="4894596"/>
            <a:ext cx="793630" cy="309380"/>
          </a:xfrm>
        </p:spPr>
        <p:txBody>
          <a:bodyPr/>
          <a:lstStyle/>
          <a:p>
            <a:r>
              <a:rPr lang="en-US" dirty="0"/>
              <a:t>320</a:t>
            </a:r>
          </a:p>
        </p:txBody>
      </p:sp>
      <p:sp>
        <p:nvSpPr>
          <p:cNvPr id="26" name="Text Placeholder 25">
            <a:extLst>
              <a:ext uri="{FF2B5EF4-FFF2-40B4-BE49-F238E27FC236}">
                <a16:creationId xmlns:a16="http://schemas.microsoft.com/office/drawing/2014/main" id="{100C6A02-0FF2-3149-A411-5647E8422721}"/>
              </a:ext>
            </a:extLst>
          </p:cNvPr>
          <p:cNvSpPr>
            <a:spLocks noGrp="1"/>
          </p:cNvSpPr>
          <p:nvPr>
            <p:ph type="body" sz="quarter" idx="34"/>
          </p:nvPr>
        </p:nvSpPr>
        <p:spPr>
          <a:xfrm>
            <a:off x="9526867" y="3283860"/>
            <a:ext cx="1474787" cy="758825"/>
          </a:xfrm>
        </p:spPr>
        <p:txBody>
          <a:bodyPr/>
          <a:lstStyle/>
          <a:p>
            <a:r>
              <a:rPr lang="en-US" dirty="0"/>
              <a:t>Research Roadmap</a:t>
            </a:r>
          </a:p>
        </p:txBody>
      </p:sp>
      <p:sp>
        <p:nvSpPr>
          <p:cNvPr id="30" name="Title 1">
            <a:extLst>
              <a:ext uri="{FF2B5EF4-FFF2-40B4-BE49-F238E27FC236}">
                <a16:creationId xmlns:a16="http://schemas.microsoft.com/office/drawing/2014/main" id="{BA3678E0-E78C-0248-A635-8A4E5D4EC484}"/>
              </a:ext>
            </a:extLst>
          </p:cNvPr>
          <p:cNvSpPr txBox="1">
            <a:spLocks/>
          </p:cNvSpPr>
          <p:nvPr/>
        </p:nvSpPr>
        <p:spPr>
          <a:xfrm>
            <a:off x="450000" y="668579"/>
            <a:ext cx="10859529" cy="506730"/>
          </a:xfrm>
          <a:prstGeom prst="rect">
            <a:avLst/>
          </a:prstGeom>
        </p:spPr>
        <p:txBody>
          <a:bodyPr lIns="0" tIns="0" rIns="0" bIns="0">
            <a:noAutofit/>
          </a:bodyPr>
          <a:lstStyle>
            <a:lvl1pPr algn="l" defTabSz="914400" rtl="0" eaLnBrk="1" latinLnBrk="0" hangingPunct="1">
              <a:lnSpc>
                <a:spcPct val="90000"/>
              </a:lnSpc>
              <a:spcBef>
                <a:spcPct val="0"/>
              </a:spcBef>
              <a:buNone/>
              <a:defRPr sz="4000" b="1" i="0" kern="1200">
                <a:solidFill>
                  <a:schemeClr val="bg1"/>
                </a:solidFill>
                <a:latin typeface="Myriad Pro" panose="020B0503030403020204" pitchFamily="34" charset="0"/>
                <a:ea typeface="+mj-ea"/>
                <a:cs typeface="+mj-cs"/>
              </a:defRPr>
            </a:lvl1pPr>
          </a:lstStyle>
          <a:p>
            <a:r>
              <a:rPr lang="en-US" sz="3000" b="1" i="0" dirty="0">
                <a:solidFill>
                  <a:srgbClr val="007CBC"/>
                </a:solidFill>
                <a:latin typeface="Helvetica" pitchFamily="2" charset="0"/>
              </a:rPr>
              <a:t>Developing a Research Roadmap</a:t>
            </a:r>
          </a:p>
        </p:txBody>
      </p:sp>
    </p:spTree>
    <p:extLst>
      <p:ext uri="{BB962C8B-B14F-4D97-AF65-F5344CB8AC3E}">
        <p14:creationId xmlns:p14="http://schemas.microsoft.com/office/powerpoint/2010/main" val="103428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08A925-AA0B-1E40-9165-67F7A71D0332}"/>
              </a:ext>
            </a:extLst>
          </p:cNvPr>
          <p:cNvSpPr/>
          <p:nvPr/>
        </p:nvSpPr>
        <p:spPr>
          <a:xfrm>
            <a:off x="-1" y="0"/>
            <a:ext cx="12192001" cy="685800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F22A8B-DD50-814D-A5EB-A2068B8DD765}"/>
              </a:ext>
            </a:extLst>
          </p:cNvPr>
          <p:cNvSpPr txBox="1"/>
          <p:nvPr/>
        </p:nvSpPr>
        <p:spPr>
          <a:xfrm>
            <a:off x="760031" y="2003062"/>
            <a:ext cx="6914664" cy="2462213"/>
          </a:xfrm>
          <a:prstGeom prst="rect">
            <a:avLst/>
          </a:prstGeom>
          <a:noFill/>
        </p:spPr>
        <p:txBody>
          <a:bodyPr wrap="square" lIns="0" tIns="0" rIns="0" bIns="0" rtlCol="0">
            <a:spAutoFit/>
          </a:bodyPr>
          <a:lstStyle/>
          <a:p>
            <a:r>
              <a:rPr lang="en-US" sz="4000" b="1" dirty="0">
                <a:solidFill>
                  <a:schemeClr val="bg1"/>
                </a:solidFill>
                <a:latin typeface="Myriad Pro" panose="020B0503030403020204" pitchFamily="34" charset="0"/>
              </a:rPr>
              <a:t>The result is 25 research priorities that all help to answer a singularly important question…</a:t>
            </a:r>
          </a:p>
        </p:txBody>
      </p:sp>
      <p:sp>
        <p:nvSpPr>
          <p:cNvPr id="4" name="Rectangle 3">
            <a:extLst>
              <a:ext uri="{FF2B5EF4-FFF2-40B4-BE49-F238E27FC236}">
                <a16:creationId xmlns:a16="http://schemas.microsoft.com/office/drawing/2014/main" id="{951F8F8C-D5CB-5C4F-B67D-EFD3E5CCF549}"/>
              </a:ext>
            </a:extLst>
          </p:cNvPr>
          <p:cNvSpPr/>
          <p:nvPr/>
        </p:nvSpPr>
        <p:spPr>
          <a:xfrm>
            <a:off x="760031" y="1513408"/>
            <a:ext cx="474409"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26" descr="A picture containing icon&#10;&#10;Description automatically generated">
            <a:extLst>
              <a:ext uri="{FF2B5EF4-FFF2-40B4-BE49-F238E27FC236}">
                <a16:creationId xmlns:a16="http://schemas.microsoft.com/office/drawing/2014/main" id="{1D139A50-7356-094F-8221-46B4F71D237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904809" y="1513408"/>
            <a:ext cx="4057076" cy="4057075"/>
          </a:xfrm>
        </p:spPr>
      </p:pic>
    </p:spTree>
    <p:extLst>
      <p:ext uri="{BB962C8B-B14F-4D97-AF65-F5344CB8AC3E}">
        <p14:creationId xmlns:p14="http://schemas.microsoft.com/office/powerpoint/2010/main" val="120626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C41410-D3F4-4A44-9512-F9949B962A4C}"/>
              </a:ext>
            </a:extLst>
          </p:cNvPr>
          <p:cNvSpPr>
            <a:spLocks noGrp="1"/>
          </p:cNvSpPr>
          <p:nvPr>
            <p:ph type="body" sz="quarter" idx="11"/>
          </p:nvPr>
        </p:nvSpPr>
        <p:spPr>
          <a:xfrm>
            <a:off x="479425" y="1162242"/>
            <a:ext cx="3020520" cy="432000"/>
          </a:xfrm>
        </p:spPr>
        <p:txBody>
          <a:bodyPr/>
          <a:lstStyle/>
          <a:p>
            <a:r>
              <a:rPr lang="en-US" sz="1800" b="1" dirty="0">
                <a:solidFill>
                  <a:srgbClr val="007CBC"/>
                </a:solidFill>
              </a:rPr>
              <a:t>TOP RESEARCH PRIORITY</a:t>
            </a:r>
          </a:p>
        </p:txBody>
      </p:sp>
      <p:sp>
        <p:nvSpPr>
          <p:cNvPr id="4" name="Rectangle 3">
            <a:extLst>
              <a:ext uri="{FF2B5EF4-FFF2-40B4-BE49-F238E27FC236}">
                <a16:creationId xmlns:a16="http://schemas.microsoft.com/office/drawing/2014/main" id="{2FB6EF53-B862-8D4E-AE39-9D6BDA850361}"/>
              </a:ext>
            </a:extLst>
          </p:cNvPr>
          <p:cNvSpPr/>
          <p:nvPr/>
        </p:nvSpPr>
        <p:spPr>
          <a:xfrm>
            <a:off x="479425" y="1744541"/>
            <a:ext cx="474409" cy="137160"/>
          </a:xfrm>
          <a:prstGeom prst="rect">
            <a:avLst/>
          </a:prstGeom>
          <a:solidFill>
            <a:srgbClr val="007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5AC228-8ABE-4046-A795-728EA587713E}"/>
              </a:ext>
            </a:extLst>
          </p:cNvPr>
          <p:cNvSpPr/>
          <p:nvPr/>
        </p:nvSpPr>
        <p:spPr>
          <a:xfrm>
            <a:off x="4593023" y="-1"/>
            <a:ext cx="819807" cy="652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B33D028-3509-B14E-B60C-9AA9362ADA67}"/>
              </a:ext>
            </a:extLst>
          </p:cNvPr>
          <p:cNvSpPr>
            <a:spLocks noGrp="1"/>
          </p:cNvSpPr>
          <p:nvPr>
            <p:ph type="body" sz="quarter" idx="10"/>
          </p:nvPr>
        </p:nvSpPr>
        <p:spPr>
          <a:xfrm>
            <a:off x="479425" y="2032000"/>
            <a:ext cx="4491968" cy="1397000"/>
          </a:xfrm>
        </p:spPr>
        <p:txBody>
          <a:bodyPr/>
          <a:lstStyle/>
          <a:p>
            <a:r>
              <a:rPr lang="en-US" sz="3200" dirty="0">
                <a:latin typeface="Myriad Pro" panose="020B0503030403020204" pitchFamily="34" charset="0"/>
              </a:rPr>
              <a:t>How can COVID-19 socio-economic recovery efforts be purposefully designed to stimulate</a:t>
            </a:r>
            <a:br>
              <a:rPr lang="en-US" sz="3200" dirty="0">
                <a:latin typeface="Myriad Pro" panose="020B0503030403020204" pitchFamily="34" charset="0"/>
              </a:rPr>
            </a:br>
            <a:r>
              <a:rPr lang="en-US" sz="3200" dirty="0">
                <a:latin typeface="Myriad Pro" panose="020B0503030403020204" pitchFamily="34" charset="0"/>
              </a:rPr>
              <a:t>equity, resilience, sustainability and progress towards the SDGs?</a:t>
            </a:r>
          </a:p>
        </p:txBody>
      </p:sp>
    </p:spTree>
    <p:extLst>
      <p:ext uri="{BB962C8B-B14F-4D97-AF65-F5344CB8AC3E}">
        <p14:creationId xmlns:p14="http://schemas.microsoft.com/office/powerpoint/2010/main" val="140105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E3B961-8E02-614C-B6E1-39D9CCDE245D}"/>
              </a:ext>
            </a:extLst>
          </p:cNvPr>
          <p:cNvSpPr>
            <a:spLocks noGrp="1"/>
          </p:cNvSpPr>
          <p:nvPr>
            <p:ph type="body" sz="quarter" idx="10"/>
          </p:nvPr>
        </p:nvSpPr>
        <p:spPr>
          <a:xfrm>
            <a:off x="479425" y="2197100"/>
            <a:ext cx="4244975" cy="1397000"/>
          </a:xfrm>
        </p:spPr>
        <p:txBody>
          <a:bodyPr/>
          <a:lstStyle/>
          <a:p>
            <a:r>
              <a:rPr lang="en-US" dirty="0"/>
              <a:t>All people, systems and generations are interdependent – we face shared risks and responsibilities.</a:t>
            </a:r>
          </a:p>
          <a:p>
            <a:endParaRPr lang="en-US" dirty="0"/>
          </a:p>
        </p:txBody>
      </p:sp>
    </p:spTree>
    <p:extLst>
      <p:ext uri="{BB962C8B-B14F-4D97-AF65-F5344CB8AC3E}">
        <p14:creationId xmlns:p14="http://schemas.microsoft.com/office/powerpoint/2010/main" val="98927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10">
            <a:extLst>
              <a:ext uri="{FF2B5EF4-FFF2-40B4-BE49-F238E27FC236}">
                <a16:creationId xmlns:a16="http://schemas.microsoft.com/office/drawing/2014/main" id="{60EFE8BB-04D7-E947-9078-1DD8550E95B1}"/>
              </a:ext>
            </a:extLst>
          </p:cNvPr>
          <p:cNvSpPr>
            <a:spLocks noGrp="1"/>
          </p:cNvSpPr>
          <p:nvPr>
            <p:ph type="body" sz="quarter" idx="13" hasCustomPrompt="1"/>
          </p:nvPr>
        </p:nvSpPr>
        <p:spPr>
          <a:xfrm rot="21249271">
            <a:off x="4094340" y="2240186"/>
            <a:ext cx="1685720" cy="331787"/>
          </a:xfrm>
          <a:prstGeom prst="rect">
            <a:avLst/>
          </a:prstGeom>
        </p:spPr>
        <p:txBody>
          <a:bodyPr anchor="ctr"/>
          <a:lstStyle>
            <a:lvl1pPr marL="0" indent="0" algn="ctr">
              <a:buNone/>
              <a:defRPr sz="1600" b="1">
                <a:solidFill>
                  <a:schemeClr val="bg1"/>
                </a:solidFill>
                <a:latin typeface="Helvetica" pitchFamily="2" charset="0"/>
              </a:defRPr>
            </a:lvl1pPr>
          </a:lstStyle>
          <a:p>
            <a:pPr lvl="0"/>
            <a:r>
              <a:rPr lang="en-US" dirty="0"/>
              <a:t>Equity</a:t>
            </a:r>
          </a:p>
        </p:txBody>
      </p:sp>
      <p:sp>
        <p:nvSpPr>
          <p:cNvPr id="45" name="Text Placeholder 10">
            <a:extLst>
              <a:ext uri="{FF2B5EF4-FFF2-40B4-BE49-F238E27FC236}">
                <a16:creationId xmlns:a16="http://schemas.microsoft.com/office/drawing/2014/main" id="{7FCE1D94-FFE2-A54D-A1CD-4E826387D138}"/>
              </a:ext>
            </a:extLst>
          </p:cNvPr>
          <p:cNvSpPr>
            <a:spLocks noGrp="1"/>
          </p:cNvSpPr>
          <p:nvPr>
            <p:ph type="body" sz="quarter" idx="14" hasCustomPrompt="1"/>
          </p:nvPr>
        </p:nvSpPr>
        <p:spPr>
          <a:xfrm rot="20963828">
            <a:off x="3676729" y="3469934"/>
            <a:ext cx="2239881" cy="331787"/>
          </a:xfrm>
          <a:prstGeom prst="rect">
            <a:avLst/>
          </a:prstGeom>
        </p:spPr>
        <p:txBody>
          <a:bodyPr anchor="ctr"/>
          <a:lstStyle>
            <a:lvl1pPr marL="0" indent="0" algn="ctr">
              <a:buNone/>
              <a:defRPr sz="1600" b="1">
                <a:solidFill>
                  <a:schemeClr val="bg1"/>
                </a:solidFill>
                <a:latin typeface="Helvetica" pitchFamily="2" charset="0"/>
              </a:defRPr>
            </a:lvl1pPr>
          </a:lstStyle>
          <a:p>
            <a:pPr lvl="0"/>
            <a:r>
              <a:rPr lang="en-US" dirty="0"/>
              <a:t>Sustainability</a:t>
            </a:r>
          </a:p>
        </p:txBody>
      </p:sp>
      <p:sp>
        <p:nvSpPr>
          <p:cNvPr id="46" name="Text Placeholder 10">
            <a:extLst>
              <a:ext uri="{FF2B5EF4-FFF2-40B4-BE49-F238E27FC236}">
                <a16:creationId xmlns:a16="http://schemas.microsoft.com/office/drawing/2014/main" id="{1EF17905-890F-6248-9ED6-69AD9310B724}"/>
              </a:ext>
            </a:extLst>
          </p:cNvPr>
          <p:cNvSpPr>
            <a:spLocks noGrp="1"/>
          </p:cNvSpPr>
          <p:nvPr>
            <p:ph type="body" sz="quarter" idx="15" hasCustomPrompt="1"/>
          </p:nvPr>
        </p:nvSpPr>
        <p:spPr>
          <a:xfrm>
            <a:off x="4276048" y="4872017"/>
            <a:ext cx="864521" cy="331787"/>
          </a:xfrm>
          <a:prstGeom prst="rect">
            <a:avLst/>
          </a:prstGeom>
        </p:spPr>
        <p:txBody>
          <a:bodyPr anchor="ctr"/>
          <a:lstStyle>
            <a:lvl1pPr marL="0" indent="0" algn="r">
              <a:buNone/>
              <a:defRPr sz="1600" b="1">
                <a:solidFill>
                  <a:schemeClr val="bg1"/>
                </a:solidFill>
                <a:latin typeface="Helvetica" pitchFamily="2" charset="0"/>
              </a:defRPr>
            </a:lvl1pPr>
          </a:lstStyle>
          <a:p>
            <a:pPr lvl="0"/>
            <a:r>
              <a:rPr lang="en-US" dirty="0" err="1"/>
              <a:t>Resil</a:t>
            </a:r>
            <a:endParaRPr lang="en-US" dirty="0"/>
          </a:p>
        </p:txBody>
      </p:sp>
      <p:sp>
        <p:nvSpPr>
          <p:cNvPr id="47" name="Text Placeholder 10">
            <a:extLst>
              <a:ext uri="{FF2B5EF4-FFF2-40B4-BE49-F238E27FC236}">
                <a16:creationId xmlns:a16="http://schemas.microsoft.com/office/drawing/2014/main" id="{65437C17-EE1E-4A49-AD0A-FB93EA6D464C}"/>
              </a:ext>
            </a:extLst>
          </p:cNvPr>
          <p:cNvSpPr>
            <a:spLocks noGrp="1"/>
          </p:cNvSpPr>
          <p:nvPr>
            <p:ph type="body" sz="quarter" idx="16" hasCustomPrompt="1"/>
          </p:nvPr>
        </p:nvSpPr>
        <p:spPr>
          <a:xfrm rot="20457138">
            <a:off x="5275539" y="4408243"/>
            <a:ext cx="864521" cy="331787"/>
          </a:xfrm>
          <a:prstGeom prst="rect">
            <a:avLst/>
          </a:prstGeom>
        </p:spPr>
        <p:txBody>
          <a:bodyPr anchor="ctr"/>
          <a:lstStyle>
            <a:lvl1pPr marL="0" indent="0" algn="l">
              <a:buNone/>
              <a:defRPr sz="1600" b="1">
                <a:solidFill>
                  <a:schemeClr val="bg1"/>
                </a:solidFill>
                <a:latin typeface="Helvetica" pitchFamily="2" charset="0"/>
              </a:defRPr>
            </a:lvl1pPr>
          </a:lstStyle>
          <a:p>
            <a:pPr lvl="0"/>
            <a:r>
              <a:rPr lang="en-US" dirty="0" err="1"/>
              <a:t>ience</a:t>
            </a:r>
            <a:endParaRPr lang="en-US" dirty="0"/>
          </a:p>
        </p:txBody>
      </p:sp>
      <p:sp>
        <p:nvSpPr>
          <p:cNvPr id="48" name="Text Placeholder 15">
            <a:extLst>
              <a:ext uri="{FF2B5EF4-FFF2-40B4-BE49-F238E27FC236}">
                <a16:creationId xmlns:a16="http://schemas.microsoft.com/office/drawing/2014/main" id="{A587B48F-ED09-BC43-86A1-315207A04735}"/>
              </a:ext>
            </a:extLst>
          </p:cNvPr>
          <p:cNvSpPr>
            <a:spLocks noGrp="1"/>
          </p:cNvSpPr>
          <p:nvPr>
            <p:ph type="body" sz="quarter" idx="17" hasCustomPrompt="1"/>
          </p:nvPr>
        </p:nvSpPr>
        <p:spPr>
          <a:xfrm>
            <a:off x="8046113" y="1824116"/>
            <a:ext cx="1710745" cy="887412"/>
          </a:xfrm>
          <a:prstGeom prst="rect">
            <a:avLst/>
          </a:prstGeom>
        </p:spPr>
        <p:txBody>
          <a:bodyPr/>
          <a:lstStyle>
            <a:lvl1pPr marL="0" indent="0">
              <a:buNone/>
              <a:defRPr sz="2600" b="1">
                <a:solidFill>
                  <a:schemeClr val="tx1"/>
                </a:solidFill>
                <a:latin typeface="Helvetica" pitchFamily="2" charset="0"/>
              </a:defRPr>
            </a:lvl1pPr>
          </a:lstStyle>
          <a:p>
            <a:pPr lvl="0"/>
            <a:r>
              <a:rPr lang="en-US" dirty="0"/>
              <a:t>COVID-19 Recovery</a:t>
            </a:r>
          </a:p>
        </p:txBody>
      </p:sp>
      <p:sp>
        <p:nvSpPr>
          <p:cNvPr id="49" name="Text Placeholder 15">
            <a:extLst>
              <a:ext uri="{FF2B5EF4-FFF2-40B4-BE49-F238E27FC236}">
                <a16:creationId xmlns:a16="http://schemas.microsoft.com/office/drawing/2014/main" id="{0C24E008-82F5-BB41-9D3E-22F622CA15C4}"/>
              </a:ext>
            </a:extLst>
          </p:cNvPr>
          <p:cNvSpPr>
            <a:spLocks noGrp="1"/>
          </p:cNvSpPr>
          <p:nvPr>
            <p:ph type="body" sz="quarter" idx="18" hasCustomPrompt="1"/>
          </p:nvPr>
        </p:nvSpPr>
        <p:spPr>
          <a:xfrm rot="5400000">
            <a:off x="6312518" y="4032538"/>
            <a:ext cx="1385181" cy="634945"/>
          </a:xfrm>
          <a:prstGeom prst="rect">
            <a:avLst/>
          </a:prstGeom>
        </p:spPr>
        <p:txBody>
          <a:bodyPr/>
          <a:lstStyle>
            <a:lvl1pPr marL="0" indent="0">
              <a:buNone/>
              <a:defRPr sz="2000" b="1">
                <a:solidFill>
                  <a:schemeClr val="tx1"/>
                </a:solidFill>
                <a:latin typeface="Helvetica" pitchFamily="2" charset="0"/>
              </a:defRPr>
            </a:lvl1pPr>
          </a:lstStyle>
          <a:p>
            <a:pPr lvl="0"/>
            <a:r>
              <a:rPr lang="en-US" dirty="0"/>
              <a:t>COVID-19 Recovery</a:t>
            </a:r>
          </a:p>
        </p:txBody>
      </p:sp>
      <p:sp>
        <p:nvSpPr>
          <p:cNvPr id="50" name="Text Placeholder 10">
            <a:extLst>
              <a:ext uri="{FF2B5EF4-FFF2-40B4-BE49-F238E27FC236}">
                <a16:creationId xmlns:a16="http://schemas.microsoft.com/office/drawing/2014/main" id="{41705379-E4D7-3344-9813-0563A28351CD}"/>
              </a:ext>
            </a:extLst>
          </p:cNvPr>
          <p:cNvSpPr>
            <a:spLocks noGrp="1"/>
          </p:cNvSpPr>
          <p:nvPr>
            <p:ph type="body" sz="quarter" idx="19" hasCustomPrompt="1"/>
          </p:nvPr>
        </p:nvSpPr>
        <p:spPr>
          <a:xfrm rot="16548616">
            <a:off x="7016153" y="4615927"/>
            <a:ext cx="1685720" cy="331787"/>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Equity</a:t>
            </a:r>
          </a:p>
        </p:txBody>
      </p:sp>
      <p:sp>
        <p:nvSpPr>
          <p:cNvPr id="51" name="Text Placeholder 10">
            <a:extLst>
              <a:ext uri="{FF2B5EF4-FFF2-40B4-BE49-F238E27FC236}">
                <a16:creationId xmlns:a16="http://schemas.microsoft.com/office/drawing/2014/main" id="{BABD4FAB-419B-7D47-9BD9-BB7BA3EDBC0A}"/>
              </a:ext>
            </a:extLst>
          </p:cNvPr>
          <p:cNvSpPr>
            <a:spLocks noGrp="1"/>
          </p:cNvSpPr>
          <p:nvPr>
            <p:ph type="body" sz="quarter" idx="20" hasCustomPrompt="1"/>
          </p:nvPr>
        </p:nvSpPr>
        <p:spPr>
          <a:xfrm rot="16200000">
            <a:off x="8106148" y="4869657"/>
            <a:ext cx="2239881" cy="331787"/>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Sustainability</a:t>
            </a:r>
          </a:p>
        </p:txBody>
      </p:sp>
      <p:sp>
        <p:nvSpPr>
          <p:cNvPr id="52" name="Text Placeholder 10">
            <a:extLst>
              <a:ext uri="{FF2B5EF4-FFF2-40B4-BE49-F238E27FC236}">
                <a16:creationId xmlns:a16="http://schemas.microsoft.com/office/drawing/2014/main" id="{E4546A9D-280E-B645-9F25-56931EAAAA57}"/>
              </a:ext>
            </a:extLst>
          </p:cNvPr>
          <p:cNvSpPr>
            <a:spLocks noGrp="1"/>
          </p:cNvSpPr>
          <p:nvPr>
            <p:ph type="body" sz="quarter" idx="21" hasCustomPrompt="1"/>
          </p:nvPr>
        </p:nvSpPr>
        <p:spPr>
          <a:xfrm rot="15880624">
            <a:off x="9608420" y="4578969"/>
            <a:ext cx="1932880" cy="331787"/>
          </a:xfrm>
          <a:prstGeom prst="rect">
            <a:avLst/>
          </a:prstGeom>
        </p:spPr>
        <p:txBody>
          <a:bodyPr anchor="ctr"/>
          <a:lstStyle>
            <a:lvl1pPr marL="0" indent="0" algn="ctr">
              <a:buNone/>
              <a:defRPr sz="1800" b="1">
                <a:solidFill>
                  <a:schemeClr val="bg1"/>
                </a:solidFill>
                <a:latin typeface="Helvetica" pitchFamily="2" charset="0"/>
              </a:defRPr>
            </a:lvl1pPr>
          </a:lstStyle>
          <a:p>
            <a:pPr lvl="0"/>
            <a:r>
              <a:rPr lang="en-US" dirty="0"/>
              <a:t>Resilience</a:t>
            </a:r>
          </a:p>
        </p:txBody>
      </p:sp>
    </p:spTree>
    <p:extLst>
      <p:ext uri="{BB962C8B-B14F-4D97-AF65-F5344CB8AC3E}">
        <p14:creationId xmlns:p14="http://schemas.microsoft.com/office/powerpoint/2010/main" val="310417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08A925-AA0B-1E40-9165-67F7A71D0332}"/>
              </a:ext>
            </a:extLst>
          </p:cNvPr>
          <p:cNvSpPr/>
          <p:nvPr/>
        </p:nvSpPr>
        <p:spPr>
          <a:xfrm>
            <a:off x="-1" y="0"/>
            <a:ext cx="12192001" cy="6858000"/>
          </a:xfrm>
          <a:prstGeom prst="rect">
            <a:avLst/>
          </a:prstGeom>
          <a:solidFill>
            <a:srgbClr val="DF1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F22A8B-DD50-814D-A5EB-A2068B8DD765}"/>
              </a:ext>
            </a:extLst>
          </p:cNvPr>
          <p:cNvSpPr txBox="1"/>
          <p:nvPr/>
        </p:nvSpPr>
        <p:spPr>
          <a:xfrm>
            <a:off x="760031" y="2003062"/>
            <a:ext cx="6914664" cy="2462213"/>
          </a:xfrm>
          <a:prstGeom prst="rect">
            <a:avLst/>
          </a:prstGeom>
          <a:noFill/>
        </p:spPr>
        <p:txBody>
          <a:bodyPr wrap="square" lIns="0" tIns="0" rIns="0" bIns="0" rtlCol="0">
            <a:spAutoFit/>
          </a:bodyPr>
          <a:lstStyle/>
          <a:p>
            <a:r>
              <a:rPr lang="en-US" sz="4000" b="1" dirty="0">
                <a:solidFill>
                  <a:schemeClr val="bg1"/>
                </a:solidFill>
                <a:latin typeface="Myriad Pro" panose="020B0503030403020204" pitchFamily="34" charset="0"/>
              </a:rPr>
              <a:t>Responses also need to be cultivated within research systems, processes and practices. </a:t>
            </a:r>
          </a:p>
        </p:txBody>
      </p:sp>
      <p:sp>
        <p:nvSpPr>
          <p:cNvPr id="4" name="Rectangle 3">
            <a:extLst>
              <a:ext uri="{FF2B5EF4-FFF2-40B4-BE49-F238E27FC236}">
                <a16:creationId xmlns:a16="http://schemas.microsoft.com/office/drawing/2014/main" id="{951F8F8C-D5CB-5C4F-B67D-EFD3E5CCF549}"/>
              </a:ext>
            </a:extLst>
          </p:cNvPr>
          <p:cNvSpPr/>
          <p:nvPr/>
        </p:nvSpPr>
        <p:spPr>
          <a:xfrm>
            <a:off x="760031" y="1513408"/>
            <a:ext cx="474409"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36" descr="A cartoon of a person&#10;&#10;Description automatically generated">
            <a:extLst>
              <a:ext uri="{FF2B5EF4-FFF2-40B4-BE49-F238E27FC236}">
                <a16:creationId xmlns:a16="http://schemas.microsoft.com/office/drawing/2014/main" id="{0A449477-A40B-7642-A7AF-1E78C69C708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001237" y="1310708"/>
            <a:ext cx="4730864" cy="4730863"/>
          </a:xfrm>
        </p:spPr>
      </p:pic>
    </p:spTree>
    <p:extLst>
      <p:ext uri="{BB962C8B-B14F-4D97-AF65-F5344CB8AC3E}">
        <p14:creationId xmlns:p14="http://schemas.microsoft.com/office/powerpoint/2010/main" val="138576245"/>
      </p:ext>
    </p:extLst>
  </p:cSld>
  <p:clrMapOvr>
    <a:masterClrMapping/>
  </p:clrMapOvr>
</p:sld>
</file>

<file path=ppt/theme/theme1.xml><?xml version="1.0" encoding="utf-8"?>
<a:theme xmlns:a="http://schemas.openxmlformats.org/drawingml/2006/main" name="1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UN Report Colours">
      <a:dk1>
        <a:srgbClr val="231F20"/>
      </a:dk1>
      <a:lt1>
        <a:srgbClr val="FFFFFF"/>
      </a:lt1>
      <a:dk2>
        <a:srgbClr val="00338D"/>
      </a:dk2>
      <a:lt2>
        <a:srgbClr val="FFFFFF"/>
      </a:lt2>
      <a:accent1>
        <a:srgbClr val="D11C5E"/>
      </a:accent1>
      <a:accent2>
        <a:srgbClr val="008541"/>
      </a:accent2>
      <a:accent3>
        <a:srgbClr val="80379B"/>
      </a:accent3>
      <a:accent4>
        <a:srgbClr val="F30034"/>
      </a:accent4>
      <a:accent5>
        <a:srgbClr val="00A9E0"/>
      </a:accent5>
      <a:accent6>
        <a:srgbClr val="63CECA"/>
      </a:accent6>
      <a:hlink>
        <a:srgbClr val="F0AB00"/>
      </a:hlink>
      <a:folHlink>
        <a:srgbClr val="1E9D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23276</TotalTime>
  <Words>596</Words>
  <Application>Microsoft Macintosh PowerPoint</Application>
  <PresentationFormat>Widescreen</PresentationFormat>
  <Paragraphs>90</Paragraphs>
  <Slides>12</Slides>
  <Notes>12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12</vt:i4>
      </vt:variant>
    </vt:vector>
  </HeadingPairs>
  <TitlesOfParts>
    <vt:vector size="27" baseType="lpstr">
      <vt:lpstr>Arial</vt:lpstr>
      <vt:lpstr>Calibri</vt:lpstr>
      <vt:lpstr>Helvetica</vt:lpstr>
      <vt:lpstr>Helvetica Light</vt:lpstr>
      <vt:lpstr>Helvetica Neue</vt:lpstr>
      <vt:lpstr>Myriad Pro</vt:lpstr>
      <vt:lpstr>Poppins</vt:lpstr>
      <vt:lpstr>1_Office Theme</vt:lpstr>
      <vt:lpstr>5_Office Theme</vt:lpstr>
      <vt:lpstr>4_Office Theme</vt:lpstr>
      <vt:lpstr>6_Office Theme</vt:lpstr>
      <vt:lpstr>7_Office Theme</vt:lpstr>
      <vt:lpstr>8_Office Theme</vt:lpstr>
      <vt:lpstr>9_Office Theme</vt:lpstr>
      <vt:lpstr>2_Office Theme</vt:lpstr>
      <vt:lpstr>PowerPoint Presentation</vt:lpstr>
      <vt:lpstr>COVID-19 has eroded progress on the 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choice between business as usual and transformative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Two</dc:creator>
  <cp:lastModifiedBy>Ariane Klassen</cp:lastModifiedBy>
  <cp:revision>303</cp:revision>
  <cp:lastPrinted>2020-09-18T19:06:49Z</cp:lastPrinted>
  <dcterms:created xsi:type="dcterms:W3CDTF">2020-03-18T13:56:34Z</dcterms:created>
  <dcterms:modified xsi:type="dcterms:W3CDTF">2020-10-15T19:41:30Z</dcterms:modified>
</cp:coreProperties>
</file>